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2.xml" ContentType="application/vnd.openxmlformats-officedocument.drawingml.chartshape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3.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handoutMasterIdLst>
    <p:handoutMasterId r:id="rId33"/>
  </p:handoutMasterIdLst>
  <p:sldIdLst>
    <p:sldId id="2147480345" r:id="rId5"/>
    <p:sldId id="293" r:id="rId6"/>
    <p:sldId id="479" r:id="rId7"/>
    <p:sldId id="3418" r:id="rId8"/>
    <p:sldId id="3395" r:id="rId9"/>
    <p:sldId id="571" r:id="rId10"/>
    <p:sldId id="2113691545" r:id="rId11"/>
    <p:sldId id="3354" r:id="rId12"/>
    <p:sldId id="2147480346" r:id="rId13"/>
    <p:sldId id="3363" r:id="rId14"/>
    <p:sldId id="285" r:id="rId15"/>
    <p:sldId id="2113691527" r:id="rId16"/>
    <p:sldId id="3364" r:id="rId17"/>
    <p:sldId id="2147482669" r:id="rId18"/>
    <p:sldId id="2147482670" r:id="rId19"/>
    <p:sldId id="2147482671" r:id="rId20"/>
    <p:sldId id="2147482672" r:id="rId21"/>
    <p:sldId id="2147482673" r:id="rId22"/>
    <p:sldId id="2147482674" r:id="rId23"/>
    <p:sldId id="2147482675" r:id="rId24"/>
    <p:sldId id="2147482676" r:id="rId25"/>
    <p:sldId id="2147482678" r:id="rId26"/>
    <p:sldId id="2147482679" r:id="rId27"/>
    <p:sldId id="2147482677" r:id="rId28"/>
    <p:sldId id="2147375631" r:id="rId29"/>
    <p:sldId id="2147375632" r:id="rId30"/>
    <p:sldId id="262" r:id="rId31"/>
  </p:sldIdLst>
  <p:sldSz cx="9144000" cy="5143500" type="screen16x9"/>
  <p:notesSz cx="9372600" cy="7010400"/>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8"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4"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2" userDrawn="1">
          <p15:clr>
            <a:srgbClr val="A4A3A4"/>
          </p15:clr>
        </p15:guide>
        <p15:guide id="2" userDrawn="1">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5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A5"/>
    <a:srgbClr val="434343"/>
    <a:srgbClr val="7F7F7F"/>
    <a:srgbClr val="99D6EA"/>
    <a:srgbClr val="262626"/>
    <a:srgbClr val="002E6B"/>
    <a:srgbClr val="DCE9F2"/>
    <a:srgbClr val="F2F2F2"/>
    <a:srgbClr val="7C878E"/>
    <a:srgbClr val="7D87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A4591E-E554-4B96-9A44-E4EF1873F99A}" v="190" dt="2026-02-09T14:42:54.143"/>
  </p1510:revLst>
</p1510:revInfo>
</file>

<file path=ppt/tableStyles.xml><?xml version="1.0" encoding="utf-8"?>
<a:tblStyleLst xmlns:a="http://schemas.openxmlformats.org/drawingml/2006/main" def="{5C22544A-7EE6-4342-B048-85BDC9FD1C3A}">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31" autoAdjust="0"/>
    <p:restoredTop sz="94187" autoAdjust="0"/>
  </p:normalViewPr>
  <p:slideViewPr>
    <p:cSldViewPr>
      <p:cViewPr varScale="1">
        <p:scale>
          <a:sx n="127" d="100"/>
          <a:sy n="127" d="100"/>
        </p:scale>
        <p:origin x="1488" y="330"/>
      </p:cViewPr>
      <p:guideLst>
        <p:guide orient="horz" pos="792"/>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2580"/>
    </p:cViewPr>
  </p:sorterViewPr>
  <p:notesViewPr>
    <p:cSldViewPr showGuides="1">
      <p:cViewPr varScale="1">
        <p:scale>
          <a:sx n="80" d="100"/>
          <a:sy n="80" d="100"/>
        </p:scale>
        <p:origin x="-3174" y="-90"/>
      </p:cViewPr>
      <p:guideLst>
        <p:guide orient="horz" pos="2208"/>
        <p:guide pos="295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senault, Benoît" userId="5cfd3664-8626-4558-942e-667253794797" providerId="ADAL" clId="{9C694104-DAE4-4DA1-9311-44398E9CB63D}"/>
    <pc:docChg chg="undo custSel addSld delSld modSld sldOrd">
      <pc:chgData name="Arsenault, Benoît" userId="5cfd3664-8626-4558-942e-667253794797" providerId="ADAL" clId="{9C694104-DAE4-4DA1-9311-44398E9CB63D}" dt="2026-02-09T14:55:54.280" v="1989" actId="47"/>
      <pc:docMkLst>
        <pc:docMk/>
      </pc:docMkLst>
      <pc:sldChg chg="modSp mod">
        <pc:chgData name="Arsenault, Benoît" userId="5cfd3664-8626-4558-942e-667253794797" providerId="ADAL" clId="{9C694104-DAE4-4DA1-9311-44398E9CB63D}" dt="2026-02-03T16:44:32.858" v="755" actId="20577"/>
        <pc:sldMkLst>
          <pc:docMk/>
          <pc:sldMk cId="3071126200" sldId="285"/>
        </pc:sldMkLst>
        <pc:spChg chg="mod">
          <ac:chgData name="Arsenault, Benoît" userId="5cfd3664-8626-4558-942e-667253794797" providerId="ADAL" clId="{9C694104-DAE4-4DA1-9311-44398E9CB63D}" dt="2026-02-03T16:38:17.862" v="552" actId="6549"/>
          <ac:spMkLst>
            <pc:docMk/>
            <pc:sldMk cId="3071126200" sldId="285"/>
            <ac:spMk id="3" creationId="{E7BD81D3-0C92-43A6-BC1A-C147DAF67AEB}"/>
          </ac:spMkLst>
        </pc:spChg>
        <pc:graphicFrameChg chg="modGraphic">
          <ac:chgData name="Arsenault, Benoît" userId="5cfd3664-8626-4558-942e-667253794797" providerId="ADAL" clId="{9C694104-DAE4-4DA1-9311-44398E9CB63D}" dt="2026-02-03T16:44:32.858" v="755" actId="20577"/>
          <ac:graphicFrameMkLst>
            <pc:docMk/>
            <pc:sldMk cId="3071126200" sldId="285"/>
            <ac:graphicFrameMk id="6" creationId="{B5DD6398-0ABC-4BC9-A804-6E1BC1CDECF3}"/>
          </ac:graphicFrameMkLst>
        </pc:graphicFrameChg>
      </pc:sldChg>
      <pc:sldChg chg="modSp mod">
        <pc:chgData name="Arsenault, Benoît" userId="5cfd3664-8626-4558-942e-667253794797" providerId="ADAL" clId="{9C694104-DAE4-4DA1-9311-44398E9CB63D}" dt="2026-02-09T14:50:16.384" v="1977" actId="20577"/>
        <pc:sldMkLst>
          <pc:docMk/>
          <pc:sldMk cId="2834155795" sldId="571"/>
        </pc:sldMkLst>
        <pc:spChg chg="mod">
          <ac:chgData name="Arsenault, Benoît" userId="5cfd3664-8626-4558-942e-667253794797" providerId="ADAL" clId="{9C694104-DAE4-4DA1-9311-44398E9CB63D}" dt="2026-02-09T14:50:16.384" v="1977" actId="20577"/>
          <ac:spMkLst>
            <pc:docMk/>
            <pc:sldMk cId="2834155795" sldId="571"/>
            <ac:spMk id="4" creationId="{DC940A10-CABA-450A-A3DE-6290EC294479}"/>
          </ac:spMkLst>
        </pc:spChg>
      </pc:sldChg>
      <pc:sldChg chg="modSp mod">
        <pc:chgData name="Arsenault, Benoît" userId="5cfd3664-8626-4558-942e-667253794797" providerId="ADAL" clId="{9C694104-DAE4-4DA1-9311-44398E9CB63D}" dt="2026-02-03T16:37:11.854" v="528" actId="20577"/>
        <pc:sldMkLst>
          <pc:docMk/>
          <pc:sldMk cId="2602215075" sldId="3354"/>
        </pc:sldMkLst>
        <pc:spChg chg="mod">
          <ac:chgData name="Arsenault, Benoît" userId="5cfd3664-8626-4558-942e-667253794797" providerId="ADAL" clId="{9C694104-DAE4-4DA1-9311-44398E9CB63D}" dt="2026-02-03T16:37:11.854" v="528" actId="20577"/>
          <ac:spMkLst>
            <pc:docMk/>
            <pc:sldMk cId="2602215075" sldId="3354"/>
            <ac:spMk id="4" creationId="{A7309733-E6EF-49CB-8C84-FF73594F3AE7}"/>
          </ac:spMkLst>
        </pc:spChg>
        <pc:spChg chg="mod">
          <ac:chgData name="Arsenault, Benoît" userId="5cfd3664-8626-4558-942e-667253794797" providerId="ADAL" clId="{9C694104-DAE4-4DA1-9311-44398E9CB63D}" dt="2026-02-03T16:36:23.708" v="472" actId="6549"/>
          <ac:spMkLst>
            <pc:docMk/>
            <pc:sldMk cId="2602215075" sldId="3354"/>
            <ac:spMk id="6" creationId="{65E2E867-8120-4568-A799-83265369AF8D}"/>
          </ac:spMkLst>
        </pc:spChg>
      </pc:sldChg>
      <pc:sldChg chg="addSp delSp modSp mod">
        <pc:chgData name="Arsenault, Benoît" userId="5cfd3664-8626-4558-942e-667253794797" providerId="ADAL" clId="{9C694104-DAE4-4DA1-9311-44398E9CB63D}" dt="2026-02-09T14:42:54.132" v="1968"/>
        <pc:sldMkLst>
          <pc:docMk/>
          <pc:sldMk cId="3800334128" sldId="3395"/>
        </pc:sldMkLst>
        <pc:spChg chg="mod">
          <ac:chgData name="Arsenault, Benoît" userId="5cfd3664-8626-4558-942e-667253794797" providerId="ADAL" clId="{9C694104-DAE4-4DA1-9311-44398E9CB63D}" dt="2026-02-03T16:02:09.089" v="68" actId="14100"/>
          <ac:spMkLst>
            <pc:docMk/>
            <pc:sldMk cId="3800334128" sldId="3395"/>
            <ac:spMk id="2" creationId="{69A85190-AC54-4C21-B2B7-7866C1337EAD}"/>
          </ac:spMkLst>
        </pc:spChg>
        <pc:spChg chg="mod">
          <ac:chgData name="Arsenault, Benoît" userId="5cfd3664-8626-4558-942e-667253794797" providerId="ADAL" clId="{9C694104-DAE4-4DA1-9311-44398E9CB63D}" dt="2026-02-03T15:53:52.861" v="38" actId="6549"/>
          <ac:spMkLst>
            <pc:docMk/>
            <pc:sldMk cId="3800334128" sldId="3395"/>
            <ac:spMk id="8" creationId="{BACBFA12-F10D-4FDF-BB93-9A1FB2467779}"/>
          </ac:spMkLst>
        </pc:spChg>
        <pc:graphicFrameChg chg="add mod">
          <ac:chgData name="Arsenault, Benoît" userId="5cfd3664-8626-4558-942e-667253794797" providerId="ADAL" clId="{9C694104-DAE4-4DA1-9311-44398E9CB63D}" dt="2026-02-09T14:42:54.132" v="1968"/>
          <ac:graphicFrameMkLst>
            <pc:docMk/>
            <pc:sldMk cId="3800334128" sldId="3395"/>
            <ac:graphicFrameMk id="4" creationId="{BDB2E3C1-17A6-43A3-7AB3-12442637B85E}"/>
          </ac:graphicFrameMkLst>
        </pc:graphicFrameChg>
      </pc:sldChg>
      <pc:sldChg chg="modSp mod">
        <pc:chgData name="Arsenault, Benoît" userId="5cfd3664-8626-4558-942e-667253794797" providerId="ADAL" clId="{9C694104-DAE4-4DA1-9311-44398E9CB63D}" dt="2026-02-03T18:55:28.193" v="914" actId="20577"/>
        <pc:sldMkLst>
          <pc:docMk/>
          <pc:sldMk cId="1028443492" sldId="2113691527"/>
        </pc:sldMkLst>
        <pc:spChg chg="mod">
          <ac:chgData name="Arsenault, Benoît" userId="5cfd3664-8626-4558-942e-667253794797" providerId="ADAL" clId="{9C694104-DAE4-4DA1-9311-44398E9CB63D}" dt="2026-02-03T18:49:51.317" v="804" actId="207"/>
          <ac:spMkLst>
            <pc:docMk/>
            <pc:sldMk cId="1028443492" sldId="2113691527"/>
            <ac:spMk id="8" creationId="{1BEA2B20-7840-446F-BDAE-8B7D2B9B01CE}"/>
          </ac:spMkLst>
        </pc:spChg>
        <pc:spChg chg="mod">
          <ac:chgData name="Arsenault, Benoît" userId="5cfd3664-8626-4558-942e-667253794797" providerId="ADAL" clId="{9C694104-DAE4-4DA1-9311-44398E9CB63D}" dt="2026-02-03T16:38:42.034" v="573" actId="6549"/>
          <ac:spMkLst>
            <pc:docMk/>
            <pc:sldMk cId="1028443492" sldId="2113691527"/>
            <ac:spMk id="9" creationId="{025576AF-A221-400B-9D9B-3684F8BDE8D5}"/>
          </ac:spMkLst>
        </pc:spChg>
        <pc:graphicFrameChg chg="mod modGraphic">
          <ac:chgData name="Arsenault, Benoît" userId="5cfd3664-8626-4558-942e-667253794797" providerId="ADAL" clId="{9C694104-DAE4-4DA1-9311-44398E9CB63D}" dt="2026-02-03T18:55:28.193" v="914" actId="20577"/>
          <ac:graphicFrameMkLst>
            <pc:docMk/>
            <pc:sldMk cId="1028443492" sldId="2113691527"/>
            <ac:graphicFrameMk id="3" creationId="{763131DD-170F-4D63-833F-2A5F354CCDFF}"/>
          </ac:graphicFrameMkLst>
        </pc:graphicFrameChg>
      </pc:sldChg>
      <pc:sldChg chg="modSp mod">
        <pc:chgData name="Arsenault, Benoît" userId="5cfd3664-8626-4558-942e-667253794797" providerId="ADAL" clId="{9C694104-DAE4-4DA1-9311-44398E9CB63D}" dt="2026-02-03T16:36:07.878" v="441" actId="20577"/>
        <pc:sldMkLst>
          <pc:docMk/>
          <pc:sldMk cId="4234077060" sldId="2113691545"/>
        </pc:sldMkLst>
        <pc:spChg chg="mod">
          <ac:chgData name="Arsenault, Benoît" userId="5cfd3664-8626-4558-942e-667253794797" providerId="ADAL" clId="{9C694104-DAE4-4DA1-9311-44398E9CB63D}" dt="2026-02-03T16:36:07.878" v="441" actId="20577"/>
          <ac:spMkLst>
            <pc:docMk/>
            <pc:sldMk cId="4234077060" sldId="2113691545"/>
            <ac:spMk id="5" creationId="{1A3C092F-AEFC-40F7-9696-48FA9B461B43}"/>
          </ac:spMkLst>
        </pc:spChg>
        <pc:spChg chg="mod">
          <ac:chgData name="Arsenault, Benoît" userId="5cfd3664-8626-4558-942e-667253794797" providerId="ADAL" clId="{9C694104-DAE4-4DA1-9311-44398E9CB63D}" dt="2026-02-03T16:30:59.409" v="148" actId="20577"/>
          <ac:spMkLst>
            <pc:docMk/>
            <pc:sldMk cId="4234077060" sldId="2113691545"/>
            <ac:spMk id="6" creationId="{1FE0B8BF-83BD-4379-9EE8-17D2AE522293}"/>
          </ac:spMkLst>
        </pc:spChg>
        <pc:spChg chg="mod">
          <ac:chgData name="Arsenault, Benoît" userId="5cfd3664-8626-4558-942e-667253794797" providerId="ADAL" clId="{9C694104-DAE4-4DA1-9311-44398E9CB63D}" dt="2026-02-03T16:33:52.305" v="314" actId="6549"/>
          <ac:spMkLst>
            <pc:docMk/>
            <pc:sldMk cId="4234077060" sldId="2113691545"/>
            <ac:spMk id="11" creationId="{E8C51924-30A8-4E47-A56B-A81A88F34E6F}"/>
          </ac:spMkLst>
        </pc:spChg>
      </pc:sldChg>
      <pc:sldChg chg="addSp delSp modSp mod">
        <pc:chgData name="Arsenault, Benoît" userId="5cfd3664-8626-4558-942e-667253794797" providerId="ADAL" clId="{9C694104-DAE4-4DA1-9311-44398E9CB63D}" dt="2026-02-09T14:51:23.931" v="1988" actId="1076"/>
        <pc:sldMkLst>
          <pc:docMk/>
          <pc:sldMk cId="688990701" sldId="2147480346"/>
        </pc:sldMkLst>
        <pc:spChg chg="mod">
          <ac:chgData name="Arsenault, Benoît" userId="5cfd3664-8626-4558-942e-667253794797" providerId="ADAL" clId="{9C694104-DAE4-4DA1-9311-44398E9CB63D}" dt="2026-02-09T14:50:59.390" v="1985" actId="20577"/>
          <ac:spMkLst>
            <pc:docMk/>
            <pc:sldMk cId="688990701" sldId="2147480346"/>
            <ac:spMk id="5" creationId="{CE807E7A-582B-6F21-7CAC-77046E988533}"/>
          </ac:spMkLst>
        </pc:spChg>
        <pc:spChg chg="mod">
          <ac:chgData name="Arsenault, Benoît" userId="5cfd3664-8626-4558-942e-667253794797" providerId="ADAL" clId="{9C694104-DAE4-4DA1-9311-44398E9CB63D}" dt="2026-02-03T18:57:05.507" v="962"/>
          <ac:spMkLst>
            <pc:docMk/>
            <pc:sldMk cId="688990701" sldId="2147480346"/>
            <ac:spMk id="7" creationId="{ECA0781B-A8D9-8DA8-2DB1-CB2AA0E2DE95}"/>
          </ac:spMkLst>
        </pc:spChg>
        <pc:spChg chg="mod">
          <ac:chgData name="Arsenault, Benoît" userId="5cfd3664-8626-4558-942e-667253794797" providerId="ADAL" clId="{9C694104-DAE4-4DA1-9311-44398E9CB63D}" dt="2026-02-03T18:57:05.507" v="962"/>
          <ac:spMkLst>
            <pc:docMk/>
            <pc:sldMk cId="688990701" sldId="2147480346"/>
            <ac:spMk id="8" creationId="{0DB2703D-0D22-8758-EEDD-857FAE88677C}"/>
          </ac:spMkLst>
        </pc:spChg>
        <pc:spChg chg="mod">
          <ac:chgData name="Arsenault, Benoît" userId="5cfd3664-8626-4558-942e-667253794797" providerId="ADAL" clId="{9C694104-DAE4-4DA1-9311-44398E9CB63D}" dt="2026-02-04T14:28:22.381" v="1186"/>
          <ac:spMkLst>
            <pc:docMk/>
            <pc:sldMk cId="688990701" sldId="2147480346"/>
            <ac:spMk id="10" creationId="{0A90C89D-906F-DEF6-BEE7-F01360FEBF8D}"/>
          </ac:spMkLst>
        </pc:spChg>
        <pc:spChg chg="mod">
          <ac:chgData name="Arsenault, Benoît" userId="5cfd3664-8626-4558-942e-667253794797" providerId="ADAL" clId="{9C694104-DAE4-4DA1-9311-44398E9CB63D}" dt="2026-02-03T19:01:01.450" v="1185" actId="207"/>
          <ac:spMkLst>
            <pc:docMk/>
            <pc:sldMk cId="688990701" sldId="2147480346"/>
            <ac:spMk id="11" creationId="{E5C3500B-10DB-B926-26F2-5367A2C102FE}"/>
          </ac:spMkLst>
        </pc:spChg>
        <pc:spChg chg="mod">
          <ac:chgData name="Arsenault, Benoît" userId="5cfd3664-8626-4558-942e-667253794797" providerId="ADAL" clId="{9C694104-DAE4-4DA1-9311-44398E9CB63D}" dt="2026-02-04T14:28:22.381" v="1186"/>
          <ac:spMkLst>
            <pc:docMk/>
            <pc:sldMk cId="688990701" sldId="2147480346"/>
            <ac:spMk id="12" creationId="{0FF63477-BA46-B5EA-8E47-39B9BCECC7DD}"/>
          </ac:spMkLst>
        </pc:spChg>
        <pc:spChg chg="mod">
          <ac:chgData name="Arsenault, Benoît" userId="5cfd3664-8626-4558-942e-667253794797" providerId="ADAL" clId="{9C694104-DAE4-4DA1-9311-44398E9CB63D}" dt="2026-02-04T14:48:07.584" v="1587"/>
          <ac:spMkLst>
            <pc:docMk/>
            <pc:sldMk cId="688990701" sldId="2147480346"/>
            <ac:spMk id="14" creationId="{D697CE31-A4F0-35CE-C91B-147789B41645}"/>
          </ac:spMkLst>
        </pc:spChg>
        <pc:spChg chg="mod">
          <ac:chgData name="Arsenault, Benoît" userId="5cfd3664-8626-4558-942e-667253794797" providerId="ADAL" clId="{9C694104-DAE4-4DA1-9311-44398E9CB63D}" dt="2026-02-04T14:48:07.584" v="1587"/>
          <ac:spMkLst>
            <pc:docMk/>
            <pc:sldMk cId="688990701" sldId="2147480346"/>
            <ac:spMk id="15" creationId="{627F9684-89D0-BFD1-663B-2472843574AA}"/>
          </ac:spMkLst>
        </pc:spChg>
        <pc:grpChg chg="mod">
          <ac:chgData name="Arsenault, Benoît" userId="5cfd3664-8626-4558-942e-667253794797" providerId="ADAL" clId="{9C694104-DAE4-4DA1-9311-44398E9CB63D}" dt="2026-02-04T14:49:05.214" v="1604" actId="1035"/>
          <ac:grpSpMkLst>
            <pc:docMk/>
            <pc:sldMk cId="688990701" sldId="2147480346"/>
            <ac:grpSpMk id="2" creationId="{6D22BD8A-A433-CFB2-FF6A-3222237D68A1}"/>
          </ac:grpSpMkLst>
        </pc:grpChg>
        <pc:grpChg chg="add del mod">
          <ac:chgData name="Arsenault, Benoît" userId="5cfd3664-8626-4558-942e-667253794797" providerId="ADAL" clId="{9C694104-DAE4-4DA1-9311-44398E9CB63D}" dt="2026-02-09T14:51:12.502" v="1986" actId="1076"/>
          <ac:grpSpMkLst>
            <pc:docMk/>
            <pc:sldMk cId="688990701" sldId="2147480346"/>
            <ac:grpSpMk id="6" creationId="{A8A49DA3-F835-8EEF-7CBD-DA6DE8A8E960}"/>
          </ac:grpSpMkLst>
        </pc:grpChg>
        <pc:grpChg chg="add mod">
          <ac:chgData name="Arsenault, Benoît" userId="5cfd3664-8626-4558-942e-667253794797" providerId="ADAL" clId="{9C694104-DAE4-4DA1-9311-44398E9CB63D}" dt="2026-02-09T14:51:18.215" v="1987" actId="1076"/>
          <ac:grpSpMkLst>
            <pc:docMk/>
            <pc:sldMk cId="688990701" sldId="2147480346"/>
            <ac:grpSpMk id="9" creationId="{9529C091-3D65-77BD-4F5D-C209ECBFD922}"/>
          </ac:grpSpMkLst>
        </pc:grpChg>
        <pc:grpChg chg="add mod">
          <ac:chgData name="Arsenault, Benoît" userId="5cfd3664-8626-4558-942e-667253794797" providerId="ADAL" clId="{9C694104-DAE4-4DA1-9311-44398E9CB63D}" dt="2026-02-09T14:51:23.931" v="1988" actId="1076"/>
          <ac:grpSpMkLst>
            <pc:docMk/>
            <pc:sldMk cId="688990701" sldId="2147480346"/>
            <ac:grpSpMk id="13" creationId="{A6B1A94C-FBDE-473E-DC24-304050C0C20E}"/>
          </ac:grpSpMkLst>
        </pc:grpChg>
      </pc:sldChg>
      <pc:sldChg chg="addSp delSp modSp add del mod">
        <pc:chgData name="Arsenault, Benoît" userId="5cfd3664-8626-4558-942e-667253794797" providerId="ADAL" clId="{9C694104-DAE4-4DA1-9311-44398E9CB63D}" dt="2026-02-05T15:03:39.721" v="1681" actId="47"/>
        <pc:sldMkLst>
          <pc:docMk/>
          <pc:sldMk cId="3062344118" sldId="2147482669"/>
        </pc:sldMkLst>
        <pc:spChg chg="add mod">
          <ac:chgData name="Arsenault, Benoît" userId="5cfd3664-8626-4558-942e-667253794797" providerId="ADAL" clId="{9C694104-DAE4-4DA1-9311-44398E9CB63D}" dt="2026-02-05T15:01:55.694" v="1670" actId="1035"/>
          <ac:spMkLst>
            <pc:docMk/>
            <pc:sldMk cId="3062344118" sldId="2147482669"/>
            <ac:spMk id="5" creationId="{0225148C-E703-86E3-E260-A7BEEECDFA80}"/>
          </ac:spMkLst>
        </pc:spChg>
        <pc:spChg chg="mod">
          <ac:chgData name="Arsenault, Benoît" userId="5cfd3664-8626-4558-942e-667253794797" providerId="ADAL" clId="{9C694104-DAE4-4DA1-9311-44398E9CB63D}" dt="2026-02-05T15:01:00.137" v="1661"/>
          <ac:spMkLst>
            <pc:docMk/>
            <pc:sldMk cId="3062344118" sldId="2147482669"/>
            <ac:spMk id="6" creationId="{0196A418-FD70-EC0D-83DD-818F2652709B}"/>
          </ac:spMkLst>
        </pc:spChg>
        <pc:spChg chg="add mod">
          <ac:chgData name="Arsenault, Benoît" userId="5cfd3664-8626-4558-942e-667253794797" providerId="ADAL" clId="{9C694104-DAE4-4DA1-9311-44398E9CB63D}" dt="2026-02-05T15:01:55.694" v="1670" actId="1035"/>
          <ac:spMkLst>
            <pc:docMk/>
            <pc:sldMk cId="3062344118" sldId="2147482669"/>
            <ac:spMk id="7" creationId="{879824EC-7993-7654-A926-2006DAAB9413}"/>
          </ac:spMkLst>
        </pc:spChg>
        <pc:spChg chg="add mod">
          <ac:chgData name="Arsenault, Benoît" userId="5cfd3664-8626-4558-942e-667253794797" providerId="ADAL" clId="{9C694104-DAE4-4DA1-9311-44398E9CB63D}" dt="2026-02-05T15:01:55.694" v="1670" actId="1035"/>
          <ac:spMkLst>
            <pc:docMk/>
            <pc:sldMk cId="3062344118" sldId="2147482669"/>
            <ac:spMk id="8" creationId="{B52858AB-7C77-1A25-ACF3-0AD314F92E22}"/>
          </ac:spMkLst>
        </pc:spChg>
        <pc:spChg chg="add mod">
          <ac:chgData name="Arsenault, Benoît" userId="5cfd3664-8626-4558-942e-667253794797" providerId="ADAL" clId="{9C694104-DAE4-4DA1-9311-44398E9CB63D}" dt="2026-02-05T15:01:55.694" v="1670" actId="1035"/>
          <ac:spMkLst>
            <pc:docMk/>
            <pc:sldMk cId="3062344118" sldId="2147482669"/>
            <ac:spMk id="9" creationId="{706C8411-DFBE-52B1-52BE-397458542603}"/>
          </ac:spMkLst>
        </pc:spChg>
        <pc:spChg chg="add mod">
          <ac:chgData name="Arsenault, Benoît" userId="5cfd3664-8626-4558-942e-667253794797" providerId="ADAL" clId="{9C694104-DAE4-4DA1-9311-44398E9CB63D}" dt="2026-02-05T15:01:55.694" v="1670" actId="1035"/>
          <ac:spMkLst>
            <pc:docMk/>
            <pc:sldMk cId="3062344118" sldId="2147482669"/>
            <ac:spMk id="10" creationId="{EFF7662F-2D66-3BD6-2FDF-252F17E0C063}"/>
          </ac:spMkLst>
        </pc:spChg>
        <pc:spChg chg="add mod">
          <ac:chgData name="Arsenault, Benoît" userId="5cfd3664-8626-4558-942e-667253794797" providerId="ADAL" clId="{9C694104-DAE4-4DA1-9311-44398E9CB63D}" dt="2026-02-05T15:01:55.694" v="1670" actId="1035"/>
          <ac:spMkLst>
            <pc:docMk/>
            <pc:sldMk cId="3062344118" sldId="2147482669"/>
            <ac:spMk id="16" creationId="{2923A6A8-7AA4-3A19-94A6-D272B16D5BE6}"/>
          </ac:spMkLst>
        </pc:spChg>
        <pc:picChg chg="add mod">
          <ac:chgData name="Arsenault, Benoît" userId="5cfd3664-8626-4558-942e-667253794797" providerId="ADAL" clId="{9C694104-DAE4-4DA1-9311-44398E9CB63D}" dt="2026-02-05T15:01:55.694" v="1670" actId="1035"/>
          <ac:picMkLst>
            <pc:docMk/>
            <pc:sldMk cId="3062344118" sldId="2147482669"/>
            <ac:picMk id="11" creationId="{99EBADFD-6B5E-CCA4-4FBB-F5FAFCE7561E}"/>
          </ac:picMkLst>
        </pc:picChg>
        <pc:picChg chg="add mod">
          <ac:chgData name="Arsenault, Benoît" userId="5cfd3664-8626-4558-942e-667253794797" providerId="ADAL" clId="{9C694104-DAE4-4DA1-9311-44398E9CB63D}" dt="2026-02-05T15:01:55.694" v="1670" actId="1035"/>
          <ac:picMkLst>
            <pc:docMk/>
            <pc:sldMk cId="3062344118" sldId="2147482669"/>
            <ac:picMk id="14" creationId="{7DBFF2C0-64B1-3D4B-1184-0D50DE5248FA}"/>
          </ac:picMkLst>
        </pc:picChg>
        <pc:picChg chg="add mod">
          <ac:chgData name="Arsenault, Benoît" userId="5cfd3664-8626-4558-942e-667253794797" providerId="ADAL" clId="{9C694104-DAE4-4DA1-9311-44398E9CB63D}" dt="2026-02-05T15:01:55.694" v="1670" actId="1035"/>
          <ac:picMkLst>
            <pc:docMk/>
            <pc:sldMk cId="3062344118" sldId="2147482669"/>
            <ac:picMk id="15" creationId="{49241230-7EB5-ACC8-E87F-B6660B44FE64}"/>
          </ac:picMkLst>
        </pc:picChg>
        <pc:picChg chg="add mod">
          <ac:chgData name="Arsenault, Benoît" userId="5cfd3664-8626-4558-942e-667253794797" providerId="ADAL" clId="{9C694104-DAE4-4DA1-9311-44398E9CB63D}" dt="2026-02-05T15:01:55.694" v="1670" actId="1035"/>
          <ac:picMkLst>
            <pc:docMk/>
            <pc:sldMk cId="3062344118" sldId="2147482669"/>
            <ac:picMk id="17" creationId="{DAA4E0A8-FF81-5FD3-2DD0-3733B940185D}"/>
          </ac:picMkLst>
        </pc:picChg>
      </pc:sldChg>
      <pc:sldChg chg="addSp delSp modSp add del mod">
        <pc:chgData name="Arsenault, Benoît" userId="5cfd3664-8626-4558-942e-667253794797" providerId="ADAL" clId="{9C694104-DAE4-4DA1-9311-44398E9CB63D}" dt="2026-02-05T15:03:38.764" v="1680" actId="47"/>
        <pc:sldMkLst>
          <pc:docMk/>
          <pc:sldMk cId="4218015019" sldId="2147482670"/>
        </pc:sldMkLst>
        <pc:spChg chg="add mod">
          <ac:chgData name="Arsenault, Benoît" userId="5cfd3664-8626-4558-942e-667253794797" providerId="ADAL" clId="{9C694104-DAE4-4DA1-9311-44398E9CB63D}" dt="2026-02-05T15:02:59.828" v="1676"/>
          <ac:spMkLst>
            <pc:docMk/>
            <pc:sldMk cId="4218015019" sldId="2147482670"/>
            <ac:spMk id="3" creationId="{833FB859-8009-33B2-1A6E-7283111C2537}"/>
          </ac:spMkLst>
        </pc:spChg>
        <pc:spChg chg="mod">
          <ac:chgData name="Arsenault, Benoît" userId="5cfd3664-8626-4558-942e-667253794797" providerId="ADAL" clId="{9C694104-DAE4-4DA1-9311-44398E9CB63D}" dt="2026-02-05T15:02:50.094" v="1675" actId="255"/>
          <ac:spMkLst>
            <pc:docMk/>
            <pc:sldMk cId="4218015019" sldId="2147482670"/>
            <ac:spMk id="6" creationId="{EC016BB5-DADC-D589-D09B-CDCCD8D8C2ED}"/>
          </ac:spMkLst>
        </pc:spChg>
        <pc:picChg chg="add mod">
          <ac:chgData name="Arsenault, Benoît" userId="5cfd3664-8626-4558-942e-667253794797" providerId="ADAL" clId="{9C694104-DAE4-4DA1-9311-44398E9CB63D}" dt="2026-02-05T15:02:59.828" v="1676"/>
          <ac:picMkLst>
            <pc:docMk/>
            <pc:sldMk cId="4218015019" sldId="2147482670"/>
            <ac:picMk id="2" creationId="{185FC253-D697-8B2B-C97B-AC028DF99490}"/>
          </ac:picMkLst>
        </pc:picChg>
      </pc:sldChg>
      <pc:sldChg chg="addSp delSp modSp add">
        <pc:chgData name="Arsenault, Benoît" userId="5cfd3664-8626-4558-942e-667253794797" providerId="ADAL" clId="{9C694104-DAE4-4DA1-9311-44398E9CB63D}" dt="2026-02-05T15:08:50.395" v="1696"/>
        <pc:sldMkLst>
          <pc:docMk/>
          <pc:sldMk cId="1646254712" sldId="2147482671"/>
        </pc:sldMkLst>
        <pc:spChg chg="add mod">
          <ac:chgData name="Arsenault, Benoît" userId="5cfd3664-8626-4558-942e-667253794797" providerId="ADAL" clId="{9C694104-DAE4-4DA1-9311-44398E9CB63D}" dt="2026-02-05T15:05:03.725" v="1694"/>
          <ac:spMkLst>
            <pc:docMk/>
            <pc:sldMk cId="1646254712" sldId="2147482671"/>
            <ac:spMk id="3" creationId="{F5C8705F-9C64-D82D-F9F4-B61DB81F421F}"/>
          </ac:spMkLst>
        </pc:spChg>
        <pc:spChg chg="mod">
          <ac:chgData name="Arsenault, Benoît" userId="5cfd3664-8626-4558-942e-667253794797" providerId="ADAL" clId="{9C694104-DAE4-4DA1-9311-44398E9CB63D}" dt="2026-02-05T15:04:52.517" v="1693"/>
          <ac:spMkLst>
            <pc:docMk/>
            <pc:sldMk cId="1646254712" sldId="2147482671"/>
            <ac:spMk id="6" creationId="{D604F436-7821-9EC3-BDD0-D80E867C8D59}"/>
          </ac:spMkLst>
        </pc:spChg>
        <pc:graphicFrameChg chg="add mod">
          <ac:chgData name="Arsenault, Benoît" userId="5cfd3664-8626-4558-942e-667253794797" providerId="ADAL" clId="{9C694104-DAE4-4DA1-9311-44398E9CB63D}" dt="2026-02-05T15:07:31.976" v="1695"/>
          <ac:graphicFrameMkLst>
            <pc:docMk/>
            <pc:sldMk cId="1646254712" sldId="2147482671"/>
            <ac:graphicFrameMk id="2" creationId="{2767A95A-9189-5181-4192-130E17D6B76F}"/>
          </ac:graphicFrameMkLst>
        </pc:graphicFrameChg>
      </pc:sldChg>
      <pc:sldChg chg="addSp delSp modSp add mod">
        <pc:chgData name="Arsenault, Benoît" userId="5cfd3664-8626-4558-942e-667253794797" providerId="ADAL" clId="{9C694104-DAE4-4DA1-9311-44398E9CB63D}" dt="2026-02-05T15:10:22.545" v="1707"/>
        <pc:sldMkLst>
          <pc:docMk/>
          <pc:sldMk cId="845422272" sldId="2147482672"/>
        </pc:sldMkLst>
        <pc:spChg chg="add del mod">
          <ac:chgData name="Arsenault, Benoît" userId="5cfd3664-8626-4558-942e-667253794797" providerId="ADAL" clId="{9C694104-DAE4-4DA1-9311-44398E9CB63D}" dt="2026-02-05T15:09:49.696" v="1706" actId="14100"/>
          <ac:spMkLst>
            <pc:docMk/>
            <pc:sldMk cId="845422272" sldId="2147482672"/>
            <ac:spMk id="5" creationId="{B6794CB8-64AF-AE2C-36BD-D046E5813B19}"/>
          </ac:spMkLst>
        </pc:spChg>
        <pc:spChg chg="mod">
          <ac:chgData name="Arsenault, Benoît" userId="5cfd3664-8626-4558-942e-667253794797" providerId="ADAL" clId="{9C694104-DAE4-4DA1-9311-44398E9CB63D}" dt="2026-02-05T15:09:08.846" v="1698"/>
          <ac:spMkLst>
            <pc:docMk/>
            <pc:sldMk cId="845422272" sldId="2147482672"/>
            <ac:spMk id="6" creationId="{85817D62-CEDF-2EA0-D880-713E4BF082CB}"/>
          </ac:spMkLst>
        </pc:spChg>
        <pc:spChg chg="add mod">
          <ac:chgData name="Arsenault, Benoît" userId="5cfd3664-8626-4558-942e-667253794797" providerId="ADAL" clId="{9C694104-DAE4-4DA1-9311-44398E9CB63D}" dt="2026-02-05T15:09:25.383" v="1701"/>
          <ac:spMkLst>
            <pc:docMk/>
            <pc:sldMk cId="845422272" sldId="2147482672"/>
            <ac:spMk id="7" creationId="{B585E3BE-27FF-A325-09A7-D8CCB5C9A531}"/>
          </ac:spMkLst>
        </pc:spChg>
        <pc:picChg chg="add mod">
          <ac:chgData name="Arsenault, Benoît" userId="5cfd3664-8626-4558-942e-667253794797" providerId="ADAL" clId="{9C694104-DAE4-4DA1-9311-44398E9CB63D}" dt="2026-02-05T15:09:33.641" v="1702" actId="14100"/>
          <ac:picMkLst>
            <pc:docMk/>
            <pc:sldMk cId="845422272" sldId="2147482672"/>
            <ac:picMk id="4" creationId="{765245E5-09DF-3F40-5791-FAF07270F00E}"/>
          </ac:picMkLst>
        </pc:picChg>
      </pc:sldChg>
      <pc:sldChg chg="addSp delSp modSp add mod">
        <pc:chgData name="Arsenault, Benoît" userId="5cfd3664-8626-4558-942e-667253794797" providerId="ADAL" clId="{9C694104-DAE4-4DA1-9311-44398E9CB63D}" dt="2026-02-05T18:38:32.494" v="1848" actId="14100"/>
        <pc:sldMkLst>
          <pc:docMk/>
          <pc:sldMk cId="3131746089" sldId="2147482673"/>
        </pc:sldMkLst>
        <pc:spChg chg="mod">
          <ac:chgData name="Arsenault, Benoît" userId="5cfd3664-8626-4558-942e-667253794797" providerId="ADAL" clId="{9C694104-DAE4-4DA1-9311-44398E9CB63D}" dt="2026-02-05T18:38:32.494" v="1848" actId="14100"/>
          <ac:spMkLst>
            <pc:docMk/>
            <pc:sldMk cId="3131746089" sldId="2147482673"/>
            <ac:spMk id="6" creationId="{5B43D65B-39F1-72C7-DC95-860BC48B5F53}"/>
          </ac:spMkLst>
        </pc:spChg>
        <pc:spChg chg="mod">
          <ac:chgData name="Arsenault, Benoît" userId="5cfd3664-8626-4558-942e-667253794797" providerId="ADAL" clId="{9C694104-DAE4-4DA1-9311-44398E9CB63D}" dt="2026-02-05T15:11:02.364" v="1713"/>
          <ac:spMkLst>
            <pc:docMk/>
            <pc:sldMk cId="3131746089" sldId="2147482673"/>
            <ac:spMk id="8" creationId="{A0D0F3FF-7C52-6653-387A-FFB97234AA44}"/>
          </ac:spMkLst>
        </pc:spChg>
        <pc:spChg chg="mod">
          <ac:chgData name="Arsenault, Benoît" userId="5cfd3664-8626-4558-942e-667253794797" providerId="ADAL" clId="{9C694104-DAE4-4DA1-9311-44398E9CB63D}" dt="2026-02-05T15:11:31.006" v="1716" actId="14100"/>
          <ac:spMkLst>
            <pc:docMk/>
            <pc:sldMk cId="3131746089" sldId="2147482673"/>
            <ac:spMk id="9" creationId="{28E7B69D-8172-AC05-B9FD-DEEA4E0678B5}"/>
          </ac:spMkLst>
        </pc:spChg>
        <pc:grpChg chg="add mod">
          <ac:chgData name="Arsenault, Benoît" userId="5cfd3664-8626-4558-942e-667253794797" providerId="ADAL" clId="{9C694104-DAE4-4DA1-9311-44398E9CB63D}" dt="2026-02-05T15:11:40.991" v="1717" actId="14100"/>
          <ac:grpSpMkLst>
            <pc:docMk/>
            <pc:sldMk cId="3131746089" sldId="2147482673"/>
            <ac:grpSpMk id="2" creationId="{776033BB-4F38-3608-18DB-CB057EBAD5C7}"/>
          </ac:grpSpMkLst>
        </pc:grpChg>
        <pc:picChg chg="mod">
          <ac:chgData name="Arsenault, Benoît" userId="5cfd3664-8626-4558-942e-667253794797" providerId="ADAL" clId="{9C694104-DAE4-4DA1-9311-44398E9CB63D}" dt="2026-02-05T15:11:02.364" v="1713"/>
          <ac:picMkLst>
            <pc:docMk/>
            <pc:sldMk cId="3131746089" sldId="2147482673"/>
            <ac:picMk id="3" creationId="{7B5A47DC-8F4F-68E6-F382-C595042BCE21}"/>
          </ac:picMkLst>
        </pc:picChg>
      </pc:sldChg>
      <pc:sldChg chg="addSp delSp modSp add mod">
        <pc:chgData name="Arsenault, Benoît" userId="5cfd3664-8626-4558-942e-667253794797" providerId="ADAL" clId="{9C694104-DAE4-4DA1-9311-44398E9CB63D}" dt="2026-02-05T15:12:27.809" v="1736" actId="1038"/>
        <pc:sldMkLst>
          <pc:docMk/>
          <pc:sldMk cId="848336164" sldId="2147482674"/>
        </pc:sldMkLst>
        <pc:spChg chg="add mod">
          <ac:chgData name="Arsenault, Benoît" userId="5cfd3664-8626-4558-942e-667253794797" providerId="ADAL" clId="{9C694104-DAE4-4DA1-9311-44398E9CB63D}" dt="2026-02-05T15:12:27.809" v="1736" actId="1038"/>
          <ac:spMkLst>
            <pc:docMk/>
            <pc:sldMk cId="848336164" sldId="2147482674"/>
            <ac:spMk id="3" creationId="{C2C4A09D-86C6-FD8C-864B-CD366F325383}"/>
          </ac:spMkLst>
        </pc:spChg>
        <pc:spChg chg="mod">
          <ac:chgData name="Arsenault, Benoît" userId="5cfd3664-8626-4558-942e-667253794797" providerId="ADAL" clId="{9C694104-DAE4-4DA1-9311-44398E9CB63D}" dt="2026-02-05T15:12:08.815" v="1718"/>
          <ac:spMkLst>
            <pc:docMk/>
            <pc:sldMk cId="848336164" sldId="2147482674"/>
            <ac:spMk id="6" creationId="{82CCEA13-2971-0751-F767-5E86C6F4057B}"/>
          </ac:spMkLst>
        </pc:spChg>
        <pc:picChg chg="add mod">
          <ac:chgData name="Arsenault, Benoît" userId="5cfd3664-8626-4558-942e-667253794797" providerId="ADAL" clId="{9C694104-DAE4-4DA1-9311-44398E9CB63D}" dt="2026-02-05T15:12:27.809" v="1736" actId="1038"/>
          <ac:picMkLst>
            <pc:docMk/>
            <pc:sldMk cId="848336164" sldId="2147482674"/>
            <ac:picMk id="2" creationId="{6563ACBB-E6DD-3BF4-8E83-0F61CAB25C8E}"/>
          </ac:picMkLst>
        </pc:picChg>
      </pc:sldChg>
      <pc:sldChg chg="addSp delSp modSp add mod">
        <pc:chgData name="Arsenault, Benoît" userId="5cfd3664-8626-4558-942e-667253794797" providerId="ADAL" clId="{9C694104-DAE4-4DA1-9311-44398E9CB63D}" dt="2026-02-05T15:15:31.609" v="1748" actId="1076"/>
        <pc:sldMkLst>
          <pc:docMk/>
          <pc:sldMk cId="2138076853" sldId="2147482675"/>
        </pc:sldMkLst>
        <pc:spChg chg="add mod">
          <ac:chgData name="Arsenault, Benoît" userId="5cfd3664-8626-4558-942e-667253794797" providerId="ADAL" clId="{9C694104-DAE4-4DA1-9311-44398E9CB63D}" dt="2026-02-05T15:15:31.609" v="1748" actId="1076"/>
          <ac:spMkLst>
            <pc:docMk/>
            <pc:sldMk cId="2138076853" sldId="2147482675"/>
            <ac:spMk id="4" creationId="{82A2126C-F4CA-BD0F-0E07-6DBEEF12C027}"/>
          </ac:spMkLst>
        </pc:spChg>
        <pc:spChg chg="mod">
          <ac:chgData name="Arsenault, Benoît" userId="5cfd3664-8626-4558-942e-667253794797" providerId="ADAL" clId="{9C694104-DAE4-4DA1-9311-44398E9CB63D}" dt="2026-02-05T15:15:04.418" v="1743"/>
          <ac:spMkLst>
            <pc:docMk/>
            <pc:sldMk cId="2138076853" sldId="2147482675"/>
            <ac:spMk id="6" creationId="{D94C4F5F-B6BD-91FA-B122-74C1CF8A4887}"/>
          </ac:spMkLst>
        </pc:spChg>
        <pc:picChg chg="add mod">
          <ac:chgData name="Arsenault, Benoît" userId="5cfd3664-8626-4558-942e-667253794797" providerId="ADAL" clId="{9C694104-DAE4-4DA1-9311-44398E9CB63D}" dt="2026-02-05T15:15:27.141" v="1747" actId="14100"/>
          <ac:picMkLst>
            <pc:docMk/>
            <pc:sldMk cId="2138076853" sldId="2147482675"/>
            <ac:picMk id="5" creationId="{6BE4EFAD-01E5-2A80-0146-89EB062B3320}"/>
          </ac:picMkLst>
        </pc:picChg>
      </pc:sldChg>
      <pc:sldChg chg="addSp delSp modSp add mod">
        <pc:chgData name="Arsenault, Benoît" userId="5cfd3664-8626-4558-942e-667253794797" providerId="ADAL" clId="{9C694104-DAE4-4DA1-9311-44398E9CB63D}" dt="2026-02-05T15:16:44.524" v="1755"/>
        <pc:sldMkLst>
          <pc:docMk/>
          <pc:sldMk cId="1360019943" sldId="2147482676"/>
        </pc:sldMkLst>
        <pc:spChg chg="mod">
          <ac:chgData name="Arsenault, Benoît" userId="5cfd3664-8626-4558-942e-667253794797" providerId="ADAL" clId="{9C694104-DAE4-4DA1-9311-44398E9CB63D}" dt="2026-02-05T15:16:21.898" v="1753"/>
          <ac:spMkLst>
            <pc:docMk/>
            <pc:sldMk cId="1360019943" sldId="2147482676"/>
            <ac:spMk id="6" creationId="{7E3F5A63-2A74-B9C6-7465-DB50FD81CAFF}"/>
          </ac:spMkLst>
        </pc:spChg>
        <pc:spChg chg="add mod">
          <ac:chgData name="Arsenault, Benoît" userId="5cfd3664-8626-4558-942e-667253794797" providerId="ADAL" clId="{9C694104-DAE4-4DA1-9311-44398E9CB63D}" dt="2026-02-05T15:16:44.524" v="1755"/>
          <ac:spMkLst>
            <pc:docMk/>
            <pc:sldMk cId="1360019943" sldId="2147482676"/>
            <ac:spMk id="9" creationId="{0675CC63-51CE-AD8A-4A3A-33847090C987}"/>
          </ac:spMkLst>
        </pc:spChg>
        <pc:graphicFrameChg chg="add mod">
          <ac:chgData name="Arsenault, Benoît" userId="5cfd3664-8626-4558-942e-667253794797" providerId="ADAL" clId="{9C694104-DAE4-4DA1-9311-44398E9CB63D}" dt="2026-02-05T15:16:44.524" v="1755"/>
          <ac:graphicFrameMkLst>
            <pc:docMk/>
            <pc:sldMk cId="1360019943" sldId="2147482676"/>
            <ac:graphicFrameMk id="10" creationId="{5663A2AC-9F1C-275B-E4DC-678DAD86585C}"/>
          </ac:graphicFrameMkLst>
        </pc:graphicFrameChg>
        <pc:picChg chg="add mod">
          <ac:chgData name="Arsenault, Benoît" userId="5cfd3664-8626-4558-942e-667253794797" providerId="ADAL" clId="{9C694104-DAE4-4DA1-9311-44398E9CB63D}" dt="2026-02-05T15:16:44.524" v="1755"/>
          <ac:picMkLst>
            <pc:docMk/>
            <pc:sldMk cId="1360019943" sldId="2147482676"/>
            <ac:picMk id="8" creationId="{5F5A668E-9A7E-8C9C-DE1B-6939020101DE}"/>
          </ac:picMkLst>
        </pc:picChg>
        <pc:picChg chg="add mod">
          <ac:chgData name="Arsenault, Benoît" userId="5cfd3664-8626-4558-942e-667253794797" providerId="ADAL" clId="{9C694104-DAE4-4DA1-9311-44398E9CB63D}" dt="2026-02-05T15:16:44.524" v="1755"/>
          <ac:picMkLst>
            <pc:docMk/>
            <pc:sldMk cId="1360019943" sldId="2147482676"/>
            <ac:picMk id="11" creationId="{F44E67D4-3672-CE41-0CE1-D03D8DB3052D}"/>
          </ac:picMkLst>
        </pc:picChg>
      </pc:sldChg>
      <pc:sldChg chg="addSp delSp modSp add mod">
        <pc:chgData name="Arsenault, Benoît" userId="5cfd3664-8626-4558-942e-667253794797" providerId="ADAL" clId="{9C694104-DAE4-4DA1-9311-44398E9CB63D}" dt="2026-02-05T17:17:27.239" v="1770"/>
        <pc:sldMkLst>
          <pc:docMk/>
          <pc:sldMk cId="1390539955" sldId="2147482677"/>
        </pc:sldMkLst>
        <pc:spChg chg="add mod">
          <ac:chgData name="Arsenault, Benoît" userId="5cfd3664-8626-4558-942e-667253794797" providerId="ADAL" clId="{9C694104-DAE4-4DA1-9311-44398E9CB63D}" dt="2026-02-05T17:16:52.035" v="1768"/>
          <ac:spMkLst>
            <pc:docMk/>
            <pc:sldMk cId="1390539955" sldId="2147482677"/>
            <ac:spMk id="3" creationId="{55ED6808-5C00-0935-EDAF-6A6B9BE41D1E}"/>
          </ac:spMkLst>
        </pc:spChg>
        <pc:spChg chg="mod">
          <ac:chgData name="Arsenault, Benoît" userId="5cfd3664-8626-4558-942e-667253794797" providerId="ADAL" clId="{9C694104-DAE4-4DA1-9311-44398E9CB63D}" dt="2026-02-05T17:17:27.239" v="1770"/>
          <ac:spMkLst>
            <pc:docMk/>
            <pc:sldMk cId="1390539955" sldId="2147482677"/>
            <ac:spMk id="6" creationId="{E720D8BE-FD0A-D236-4B62-138B09F03C9D}"/>
          </ac:spMkLst>
        </pc:spChg>
        <pc:picChg chg="add mod">
          <ac:chgData name="Arsenault, Benoît" userId="5cfd3664-8626-4558-942e-667253794797" providerId="ADAL" clId="{9C694104-DAE4-4DA1-9311-44398E9CB63D}" dt="2026-02-05T17:16:52.035" v="1768"/>
          <ac:picMkLst>
            <pc:docMk/>
            <pc:sldMk cId="1390539955" sldId="2147482677"/>
            <ac:picMk id="2" creationId="{01557292-F063-02F7-2E18-EA65AC94F0C0}"/>
          </ac:picMkLst>
        </pc:picChg>
      </pc:sldChg>
      <pc:sldChg chg="addSp delSp modSp add mod ord">
        <pc:chgData name="Arsenault, Benoît" userId="5cfd3664-8626-4558-942e-667253794797" providerId="ADAL" clId="{9C694104-DAE4-4DA1-9311-44398E9CB63D}" dt="2026-02-05T17:17:07.067" v="1769"/>
        <pc:sldMkLst>
          <pc:docMk/>
          <pc:sldMk cId="1759358806" sldId="2147482678"/>
        </pc:sldMkLst>
        <pc:spChg chg="mod">
          <ac:chgData name="Arsenault, Benoît" userId="5cfd3664-8626-4558-942e-667253794797" providerId="ADAL" clId="{9C694104-DAE4-4DA1-9311-44398E9CB63D}" dt="2026-02-05T17:17:07.067" v="1769"/>
          <ac:spMkLst>
            <pc:docMk/>
            <pc:sldMk cId="1759358806" sldId="2147482678"/>
            <ac:spMk id="6" creationId="{17FB981B-6274-7899-7FF5-7D51DB10BABD}"/>
          </ac:spMkLst>
        </pc:spChg>
        <pc:picChg chg="add mod">
          <ac:chgData name="Arsenault, Benoît" userId="5cfd3664-8626-4558-942e-667253794797" providerId="ADAL" clId="{9C694104-DAE4-4DA1-9311-44398E9CB63D}" dt="2026-02-05T15:18:14.848" v="1761"/>
          <ac:picMkLst>
            <pc:docMk/>
            <pc:sldMk cId="1759358806" sldId="2147482678"/>
            <ac:picMk id="2" creationId="{39C442AC-E5A9-A972-3AEC-344434BD7F90}"/>
          </ac:picMkLst>
        </pc:picChg>
      </pc:sldChg>
      <pc:sldChg chg="addSp delSp modSp add mod modNotesTx">
        <pc:chgData name="Arsenault, Benoît" userId="5cfd3664-8626-4558-942e-667253794797" providerId="ADAL" clId="{9C694104-DAE4-4DA1-9311-44398E9CB63D}" dt="2026-02-05T20:06:25.497" v="1927" actId="20577"/>
        <pc:sldMkLst>
          <pc:docMk/>
          <pc:sldMk cId="2423788746" sldId="2147482679"/>
        </pc:sldMkLst>
        <pc:spChg chg="mod">
          <ac:chgData name="Arsenault, Benoît" userId="5cfd3664-8626-4558-942e-667253794797" providerId="ADAL" clId="{9C694104-DAE4-4DA1-9311-44398E9CB63D}" dt="2026-02-05T17:19:03.990" v="1778"/>
          <ac:spMkLst>
            <pc:docMk/>
            <pc:sldMk cId="2423788746" sldId="2147482679"/>
            <ac:spMk id="6" creationId="{CBF37FF8-3767-CE5C-B408-AE80CE4FA707}"/>
          </ac:spMkLst>
        </pc:spChg>
        <pc:spChg chg="add mod">
          <ac:chgData name="Arsenault, Benoît" userId="5cfd3664-8626-4558-942e-667253794797" providerId="ADAL" clId="{9C694104-DAE4-4DA1-9311-44398E9CB63D}" dt="2026-02-05T17:18:46.774" v="1776"/>
          <ac:spMkLst>
            <pc:docMk/>
            <pc:sldMk cId="2423788746" sldId="2147482679"/>
            <ac:spMk id="12" creationId="{CC92DD2B-09E3-B4BD-7021-B9C5D85C529D}"/>
          </ac:spMkLst>
        </pc:spChg>
        <pc:spChg chg="add mod">
          <ac:chgData name="Arsenault, Benoît" userId="5cfd3664-8626-4558-942e-667253794797" providerId="ADAL" clId="{9C694104-DAE4-4DA1-9311-44398E9CB63D}" dt="2026-02-05T17:18:46.774" v="1776"/>
          <ac:spMkLst>
            <pc:docMk/>
            <pc:sldMk cId="2423788746" sldId="2147482679"/>
            <ac:spMk id="13" creationId="{C661DB19-1608-8565-8C81-D014A2BC945C}"/>
          </ac:spMkLst>
        </pc:spChg>
        <pc:grpChg chg="add mod">
          <ac:chgData name="Arsenault, Benoît" userId="5cfd3664-8626-4558-942e-667253794797" providerId="ADAL" clId="{9C694104-DAE4-4DA1-9311-44398E9CB63D}" dt="2026-02-05T17:18:46.774" v="1776"/>
          <ac:grpSpMkLst>
            <pc:docMk/>
            <pc:sldMk cId="2423788746" sldId="2147482679"/>
            <ac:grpSpMk id="2" creationId="{E9EF9D12-36D3-1DD1-6605-6090BEFC76EF}"/>
          </ac:grpSpMkLst>
        </pc:grpChg>
        <pc:grpChg chg="mod">
          <ac:chgData name="Arsenault, Benoît" userId="5cfd3664-8626-4558-942e-667253794797" providerId="ADAL" clId="{9C694104-DAE4-4DA1-9311-44398E9CB63D}" dt="2026-02-05T17:18:46.774" v="1776"/>
          <ac:grpSpMkLst>
            <pc:docMk/>
            <pc:sldMk cId="2423788746" sldId="2147482679"/>
            <ac:grpSpMk id="3" creationId="{EDF3A5CF-4AC5-E2B7-93A0-D1E30F4516D0}"/>
          </ac:grpSpMkLst>
        </pc:grpChg>
        <pc:picChg chg="mod">
          <ac:chgData name="Arsenault, Benoît" userId="5cfd3664-8626-4558-942e-667253794797" providerId="ADAL" clId="{9C694104-DAE4-4DA1-9311-44398E9CB63D}" dt="2026-02-05T17:18:46.774" v="1776"/>
          <ac:picMkLst>
            <pc:docMk/>
            <pc:sldMk cId="2423788746" sldId="2147482679"/>
            <ac:picMk id="8" creationId="{493AC51C-73A3-F397-0C80-200BAD2256AA}"/>
          </ac:picMkLst>
        </pc:picChg>
        <pc:picChg chg="mod">
          <ac:chgData name="Arsenault, Benoît" userId="5cfd3664-8626-4558-942e-667253794797" providerId="ADAL" clId="{9C694104-DAE4-4DA1-9311-44398E9CB63D}" dt="2026-02-05T17:18:46.774" v="1776"/>
          <ac:picMkLst>
            <pc:docMk/>
            <pc:sldMk cId="2423788746" sldId="2147482679"/>
            <ac:picMk id="9" creationId="{11F73A3A-2615-DF0A-DBA3-F65CD3B8D5BC}"/>
          </ac:picMkLst>
        </pc:picChg>
        <pc:picChg chg="mod">
          <ac:chgData name="Arsenault, Benoît" userId="5cfd3664-8626-4558-942e-667253794797" providerId="ADAL" clId="{9C694104-DAE4-4DA1-9311-44398E9CB63D}" dt="2026-02-05T17:18:46.774" v="1776"/>
          <ac:picMkLst>
            <pc:docMk/>
            <pc:sldMk cId="2423788746" sldId="2147482679"/>
            <ac:picMk id="10" creationId="{312B3363-C241-3A6C-7F35-975D89621DB1}"/>
          </ac:picMkLst>
        </pc:picChg>
        <pc:picChg chg="mod">
          <ac:chgData name="Arsenault, Benoît" userId="5cfd3664-8626-4558-942e-667253794797" providerId="ADAL" clId="{9C694104-DAE4-4DA1-9311-44398E9CB63D}" dt="2026-02-05T17:18:46.774" v="1776"/>
          <ac:picMkLst>
            <pc:docMk/>
            <pc:sldMk cId="2423788746" sldId="2147482679"/>
            <ac:picMk id="11" creationId="{D4381EAF-CF52-3247-64A2-836D5D0DBCA2}"/>
          </ac:picMkLst>
        </pc:picChg>
      </pc:sldChg>
      <pc:sldChg chg="addSp delSp modSp add del mod">
        <pc:chgData name="Arsenault, Benoît" userId="5cfd3664-8626-4558-942e-667253794797" providerId="ADAL" clId="{9C694104-DAE4-4DA1-9311-44398E9CB63D}" dt="2026-02-09T14:55:54.280" v="1989" actId="47"/>
        <pc:sldMkLst>
          <pc:docMk/>
          <pc:sldMk cId="2208779321" sldId="2147482680"/>
        </pc:sldMkLst>
      </pc:sldChg>
      <pc:sldChg chg="addSp delSp modSp add del mod">
        <pc:chgData name="Arsenault, Benoît" userId="5cfd3664-8626-4558-942e-667253794797" providerId="ADAL" clId="{9C694104-DAE4-4DA1-9311-44398E9CB63D}" dt="2026-02-09T14:55:54.280" v="1989" actId="47"/>
        <pc:sldMkLst>
          <pc:docMk/>
          <pc:sldMk cId="1732297952" sldId="2147482681"/>
        </pc:sldMkLst>
      </pc:sldChg>
      <pc:sldMasterChg chg="delSldLayout">
        <pc:chgData name="Arsenault, Benoît" userId="5cfd3664-8626-4558-942e-667253794797" providerId="ADAL" clId="{9C694104-DAE4-4DA1-9311-44398E9CB63D}" dt="2026-02-05T17:20:13.097" v="1787" actId="47"/>
        <pc:sldMasterMkLst>
          <pc:docMk/>
          <pc:sldMasterMk cId="0" sldId="2147483648"/>
        </pc:sldMasterMkLst>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3.xml"/><Relationship Id="rId4" Type="http://schemas.openxmlformats.org/officeDocument/2006/relationships/oleObject" Target="https://indall-my.sharepoint.com/personal/david_caron_ia_ca/Documents/Desktop/Modeles/Macro_meeting_2025-1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20"/>
    </mc:Choice>
    <mc:Fallback>
      <c:style val="20"/>
    </mc:Fallback>
  </mc:AlternateContent>
  <c:chart>
    <c:autoTitleDeleted val="1"/>
    <c:plotArea>
      <c:layout>
        <c:manualLayout>
          <c:layoutTarget val="inner"/>
          <c:xMode val="edge"/>
          <c:yMode val="edge"/>
          <c:x val="0.24280599529724306"/>
          <c:y val="4.2239515380991376E-2"/>
          <c:w val="0.7665217206044469"/>
          <c:h val="0.61844002581349489"/>
        </c:manualLayout>
      </c:layout>
      <c:lineChart>
        <c:grouping val="standard"/>
        <c:varyColors val="0"/>
        <c:ser>
          <c:idx val="0"/>
          <c:order val="0"/>
          <c:tx>
            <c:strRef>
              <c:f>Feuil1!$B$1</c:f>
              <c:strCache>
                <c:ptCount val="1"/>
                <c:pt idx="0">
                  <c:v>En Millions de $</c:v>
                </c:pt>
              </c:strCache>
            </c:strRef>
          </c:tx>
          <c:spPr>
            <a:ln>
              <a:solidFill>
                <a:schemeClr val="tx2"/>
              </a:solidFill>
            </a:ln>
          </c:spPr>
          <c:marker>
            <c:symbol val="none"/>
          </c:marker>
          <c:cat>
            <c:numRef>
              <c:f>Feuil1!$A$2:$A$22</c:f>
              <c:numCache>
                <c:formatCode>General</c:formatCode>
                <c:ptCount val="21"/>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numCache>
            </c:numRef>
          </c:cat>
          <c:val>
            <c:numRef>
              <c:f>Feuil1!$B$2:$B$22</c:f>
              <c:numCache>
                <c:formatCode>#\ ##0.0\ _$</c:formatCode>
                <c:ptCount val="21"/>
                <c:pt idx="0">
                  <c:v>44.3</c:v>
                </c:pt>
                <c:pt idx="1">
                  <c:v>60.2</c:v>
                </c:pt>
                <c:pt idx="2">
                  <c:v>64.7</c:v>
                </c:pt>
                <c:pt idx="3">
                  <c:v>58.9</c:v>
                </c:pt>
                <c:pt idx="4">
                  <c:v>64.3</c:v>
                </c:pt>
                <c:pt idx="5">
                  <c:v>69.8</c:v>
                </c:pt>
                <c:pt idx="6">
                  <c:v>75.3</c:v>
                </c:pt>
                <c:pt idx="7">
                  <c:v>82.6</c:v>
                </c:pt>
                <c:pt idx="8">
                  <c:v>95.9</c:v>
                </c:pt>
                <c:pt idx="9">
                  <c:v>128</c:v>
                </c:pt>
                <c:pt idx="10">
                  <c:v>150</c:v>
                </c:pt>
                <c:pt idx="11">
                  <c:v>173.9</c:v>
                </c:pt>
                <c:pt idx="12">
                  <c:v>188.3</c:v>
                </c:pt>
                <c:pt idx="13">
                  <c:v>189.8</c:v>
                </c:pt>
                <c:pt idx="14">
                  <c:v>205.3</c:v>
                </c:pt>
                <c:pt idx="15">
                  <c:v>224.9</c:v>
                </c:pt>
                <c:pt idx="16">
                  <c:v>250.9</c:v>
                </c:pt>
                <c:pt idx="17">
                  <c:v>242.8</c:v>
                </c:pt>
                <c:pt idx="18">
                  <c:v>263.10000000000002</c:v>
                </c:pt>
                <c:pt idx="19">
                  <c:v>310.89999999999998</c:v>
                </c:pt>
                <c:pt idx="20">
                  <c:v>333.2</c:v>
                </c:pt>
              </c:numCache>
            </c:numRef>
          </c:val>
          <c:smooth val="0"/>
          <c:extLst>
            <c:ext xmlns:c16="http://schemas.microsoft.com/office/drawing/2014/chart" uri="{C3380CC4-5D6E-409C-BE32-E72D297353CC}">
              <c16:uniqueId val="{00000000-48C9-4844-BE2D-9BECADFAD38A}"/>
            </c:ext>
          </c:extLst>
        </c:ser>
        <c:dLbls>
          <c:showLegendKey val="0"/>
          <c:showVal val="0"/>
          <c:showCatName val="0"/>
          <c:showSerName val="0"/>
          <c:showPercent val="0"/>
          <c:showBubbleSize val="0"/>
        </c:dLbls>
        <c:smooth val="0"/>
        <c:axId val="138404712"/>
        <c:axId val="1"/>
      </c:lineChart>
      <c:catAx>
        <c:axId val="138404712"/>
        <c:scaling>
          <c:orientation val="minMax"/>
        </c:scaling>
        <c:delete val="0"/>
        <c:axPos val="b"/>
        <c:title>
          <c:tx>
            <c:rich>
              <a:bodyPr/>
              <a:lstStyle/>
              <a:p>
                <a:pPr>
                  <a:defRPr sz="1119" b="0" i="0" u="none" strike="noStrike" baseline="0">
                    <a:solidFill>
                      <a:srgbClr val="000000"/>
                    </a:solidFill>
                    <a:latin typeface="Calibri"/>
                    <a:ea typeface="Calibri"/>
                    <a:cs typeface="Calibri"/>
                  </a:defRPr>
                </a:pPr>
                <a:endParaRPr lang="fr-CA" dirty="0"/>
              </a:p>
            </c:rich>
          </c:tx>
          <c:overlay val="0"/>
        </c:title>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minorGridlines/>
        <c:title>
          <c:tx>
            <c:rich>
              <a:bodyPr/>
              <a:lstStyle/>
              <a:p>
                <a:pPr>
                  <a:defRPr sz="1800" b="1" i="0" u="none" strike="noStrike" baseline="0">
                    <a:solidFill>
                      <a:srgbClr val="003DA5"/>
                    </a:solidFill>
                    <a:latin typeface="Calibri"/>
                    <a:ea typeface="Calibri"/>
                    <a:cs typeface="Calibri"/>
                  </a:defRPr>
                </a:pPr>
                <a:r>
                  <a:rPr lang="fr-CA" sz="1800" baseline="0" dirty="0">
                    <a:solidFill>
                      <a:srgbClr val="003DA5"/>
                    </a:solidFill>
                  </a:rPr>
                  <a:t>En millions de $</a:t>
                </a:r>
              </a:p>
            </c:rich>
          </c:tx>
          <c:layout>
            <c:manualLayout>
              <c:xMode val="edge"/>
              <c:yMode val="edge"/>
              <c:x val="3.2515937972019654E-2"/>
              <c:y val="0.14453051823168861"/>
            </c:manualLayout>
          </c:layout>
          <c:overlay val="0"/>
        </c:title>
        <c:numFmt formatCode="#\ ##0.0\ _$" sourceLinked="1"/>
        <c:majorTickMark val="out"/>
        <c:minorTickMark val="none"/>
        <c:tickLblPos val="nextTo"/>
        <c:txPr>
          <a:bodyPr/>
          <a:lstStyle/>
          <a:p>
            <a:pPr>
              <a:defRPr sz="1100" baseline="0">
                <a:solidFill>
                  <a:schemeClr val="tx1">
                    <a:lumMod val="50000"/>
                    <a:lumOff val="50000"/>
                  </a:schemeClr>
                </a:solidFill>
              </a:defRPr>
            </a:pPr>
            <a:endParaRPr lang="fr-FR"/>
          </a:p>
        </c:txPr>
        <c:crossAx val="138404712"/>
        <c:crosses val="autoZero"/>
        <c:crossBetween val="between"/>
      </c:valAx>
      <c:dTable>
        <c:showHorzBorder val="1"/>
        <c:showVertBorder val="1"/>
        <c:showOutline val="1"/>
        <c:showKeys val="1"/>
        <c:txPr>
          <a:bodyPr/>
          <a:lstStyle/>
          <a:p>
            <a:pPr rtl="0">
              <a:defRPr sz="900" baseline="0">
                <a:solidFill>
                  <a:schemeClr val="tx1">
                    <a:lumMod val="50000"/>
                    <a:lumOff val="50000"/>
                  </a:schemeClr>
                </a:solidFill>
              </a:defRPr>
            </a:pPr>
            <a:endParaRPr lang="fr-FR"/>
          </a:p>
        </c:txPr>
      </c:dTable>
      <c:spPr>
        <a:noFill/>
        <a:ln w="25831">
          <a:noFill/>
        </a:ln>
      </c:spPr>
    </c:plotArea>
    <c:plotVisOnly val="1"/>
    <c:dispBlanksAs val="gap"/>
    <c:showDLblsOverMax val="0"/>
  </c:chart>
  <c:txPr>
    <a:bodyPr/>
    <a:lstStyle/>
    <a:p>
      <a:pPr>
        <a:defRPr sz="1992"/>
      </a:pPr>
      <a:endParaRPr lang="fr-FR"/>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spPr>
        <a:noFill/>
        <a:ln w="9525" cap="flat" cmpd="sng" algn="ctr">
          <a:solidFill>
            <a:schemeClr val="tx1">
              <a:tint val="75000"/>
              <a:shade val="95000"/>
              <a:satMod val="105000"/>
            </a:schemeClr>
          </a:solidFill>
          <a:prstDash val="solid"/>
          <a:round/>
        </a:ln>
        <a:effectLst/>
        <a:sp3d contourW="9525">
          <a:contourClr>
            <a:schemeClr val="tx1">
              <a:tint val="75000"/>
              <a:shade val="95000"/>
              <a:satMod val="10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0610455587579714E-2"/>
          <c:y val="0.18339139939067803"/>
          <c:w val="0.4152220172417489"/>
          <c:h val="0.62312358781239297"/>
        </c:manualLayout>
      </c:layout>
      <c:pie3DChart>
        <c:varyColors val="1"/>
        <c:ser>
          <c:idx val="0"/>
          <c:order val="0"/>
          <c:tx>
            <c:strRef>
              <c:f>Feuil1!$B$1</c:f>
              <c:strCache>
                <c:ptCount val="1"/>
                <c:pt idx="0">
                  <c:v>Colonne1</c:v>
                </c:pt>
              </c:strCache>
            </c:strRef>
          </c:tx>
          <c:dPt>
            <c:idx val="0"/>
            <c:bubble3D val="0"/>
            <c:spPr>
              <a:solidFill>
                <a:srgbClr val="FF9900"/>
              </a:solidFill>
              <a:ln>
                <a:noFill/>
              </a:ln>
              <a:effectLst/>
              <a:sp3d/>
            </c:spPr>
            <c:extLst>
              <c:ext xmlns:c16="http://schemas.microsoft.com/office/drawing/2014/chart" uri="{C3380CC4-5D6E-409C-BE32-E72D297353CC}">
                <c16:uniqueId val="{00000001-884E-42C7-8370-00266DDABF8F}"/>
              </c:ext>
            </c:extLst>
          </c:dPt>
          <c:dPt>
            <c:idx val="1"/>
            <c:bubble3D val="0"/>
            <c:spPr>
              <a:solidFill>
                <a:schemeClr val="accent1">
                  <a:lumMod val="75000"/>
                </a:schemeClr>
              </a:solidFill>
              <a:ln>
                <a:noFill/>
              </a:ln>
              <a:effectLst/>
              <a:sp3d/>
            </c:spPr>
            <c:extLst>
              <c:ext xmlns:c16="http://schemas.microsoft.com/office/drawing/2014/chart" uri="{C3380CC4-5D6E-409C-BE32-E72D297353CC}">
                <c16:uniqueId val="{00000003-884E-42C7-8370-00266DDABF8F}"/>
              </c:ext>
            </c:extLst>
          </c:dPt>
          <c:dPt>
            <c:idx val="2"/>
            <c:bubble3D val="0"/>
            <c:spPr>
              <a:solidFill>
                <a:srgbClr val="626CCC"/>
              </a:solidFill>
              <a:ln>
                <a:noFill/>
              </a:ln>
              <a:effectLst/>
              <a:sp3d/>
            </c:spPr>
            <c:extLst>
              <c:ext xmlns:c16="http://schemas.microsoft.com/office/drawing/2014/chart" uri="{C3380CC4-5D6E-409C-BE32-E72D297353CC}">
                <c16:uniqueId val="{00000005-884E-42C7-8370-00266DDABF8F}"/>
              </c:ext>
            </c:extLst>
          </c:dPt>
          <c:dPt>
            <c:idx val="3"/>
            <c:bubble3D val="0"/>
            <c:spPr>
              <a:solidFill>
                <a:srgbClr val="FF0000"/>
              </a:solidFill>
              <a:ln>
                <a:noFill/>
              </a:ln>
              <a:effectLst/>
              <a:sp3d/>
            </c:spPr>
            <c:extLst>
              <c:ext xmlns:c16="http://schemas.microsoft.com/office/drawing/2014/chart" uri="{C3380CC4-5D6E-409C-BE32-E72D297353CC}">
                <c16:uniqueId val="{00000007-884E-42C7-8370-00266DDABF8F}"/>
              </c:ext>
            </c:extLst>
          </c:dPt>
          <c:dPt>
            <c:idx val="4"/>
            <c:bubble3D val="0"/>
            <c:spPr>
              <a:solidFill>
                <a:schemeClr val="bg2">
                  <a:lumMod val="50000"/>
                </a:schemeClr>
              </a:solidFill>
              <a:ln>
                <a:solidFill>
                  <a:srgbClr val="4196AE"/>
                </a:solidFill>
              </a:ln>
              <a:effectLst/>
              <a:sp3d>
                <a:contourClr>
                  <a:srgbClr val="4196AE"/>
                </a:contourClr>
              </a:sp3d>
            </c:spPr>
            <c:extLst>
              <c:ext xmlns:c16="http://schemas.microsoft.com/office/drawing/2014/chart" uri="{C3380CC4-5D6E-409C-BE32-E72D297353CC}">
                <c16:uniqueId val="{00000009-884E-42C7-8370-00266DDABF8F}"/>
              </c:ext>
            </c:extLst>
          </c:dPt>
          <c:dPt>
            <c:idx val="5"/>
            <c:bubble3D val="0"/>
            <c:spPr>
              <a:solidFill>
                <a:schemeClr val="tx1">
                  <a:lumMod val="95000"/>
                  <a:lumOff val="5000"/>
                </a:schemeClr>
              </a:solidFill>
              <a:ln>
                <a:noFill/>
              </a:ln>
              <a:effectLst/>
              <a:sp3d/>
            </c:spPr>
            <c:extLst>
              <c:ext xmlns:c16="http://schemas.microsoft.com/office/drawing/2014/chart" uri="{C3380CC4-5D6E-409C-BE32-E72D297353CC}">
                <c16:uniqueId val="{0000000B-884E-42C7-8370-00266DDABF8F}"/>
              </c:ext>
            </c:extLst>
          </c:dPt>
          <c:dPt>
            <c:idx val="6"/>
            <c:bubble3D val="0"/>
            <c:spPr>
              <a:solidFill>
                <a:schemeClr val="accent6">
                  <a:lumMod val="80000"/>
                  <a:lumOff val="20000"/>
                </a:schemeClr>
              </a:solidFill>
              <a:ln>
                <a:noFill/>
              </a:ln>
              <a:effectLst/>
              <a:sp3d/>
            </c:spPr>
            <c:extLst>
              <c:ext xmlns:c16="http://schemas.microsoft.com/office/drawing/2014/chart" uri="{C3380CC4-5D6E-409C-BE32-E72D297353CC}">
                <c16:uniqueId val="{0000000D-884E-42C7-8370-00266DDABF8F}"/>
              </c:ext>
            </c:extLst>
          </c:dPt>
          <c:dPt>
            <c:idx val="7"/>
            <c:bubble3D val="0"/>
            <c:spPr>
              <a:solidFill>
                <a:schemeClr val="accent5">
                  <a:lumMod val="80000"/>
                  <a:lumOff val="20000"/>
                </a:schemeClr>
              </a:solidFill>
              <a:ln>
                <a:noFill/>
              </a:ln>
              <a:effectLst/>
              <a:sp3d/>
            </c:spPr>
            <c:extLst>
              <c:ext xmlns:c16="http://schemas.microsoft.com/office/drawing/2014/chart" uri="{C3380CC4-5D6E-409C-BE32-E72D297353CC}">
                <c16:uniqueId val="{0000000F-884E-42C7-8370-00266DDABF8F}"/>
              </c:ext>
            </c:extLst>
          </c:dPt>
          <c:dPt>
            <c:idx val="8"/>
            <c:bubble3D val="0"/>
            <c:spPr>
              <a:solidFill>
                <a:srgbClr val="FFFF00"/>
              </a:solidFill>
              <a:ln>
                <a:noFill/>
              </a:ln>
              <a:effectLst/>
              <a:sp3d/>
            </c:spPr>
            <c:extLst>
              <c:ext xmlns:c16="http://schemas.microsoft.com/office/drawing/2014/chart" uri="{C3380CC4-5D6E-409C-BE32-E72D297353CC}">
                <c16:uniqueId val="{00000011-884E-42C7-8370-00266DDABF8F}"/>
              </c:ext>
            </c:extLst>
          </c:dPt>
          <c:dPt>
            <c:idx val="9"/>
            <c:bubble3D val="0"/>
            <c:spPr>
              <a:solidFill>
                <a:schemeClr val="accent6">
                  <a:lumMod val="80000"/>
                </a:schemeClr>
              </a:solidFill>
              <a:ln>
                <a:noFill/>
              </a:ln>
              <a:effectLst/>
              <a:sp3d/>
            </c:spPr>
            <c:extLst>
              <c:ext xmlns:c16="http://schemas.microsoft.com/office/drawing/2014/chart" uri="{C3380CC4-5D6E-409C-BE32-E72D297353CC}">
                <c16:uniqueId val="{00000013-884E-42C7-8370-00266DDABF8F}"/>
              </c:ext>
            </c:extLst>
          </c:dPt>
          <c:dPt>
            <c:idx val="10"/>
            <c:bubble3D val="0"/>
            <c:spPr>
              <a:solidFill>
                <a:schemeClr val="accent5">
                  <a:lumMod val="80000"/>
                </a:schemeClr>
              </a:solidFill>
              <a:ln>
                <a:noFill/>
              </a:ln>
              <a:effectLst/>
              <a:sp3d/>
            </c:spPr>
            <c:extLst>
              <c:ext xmlns:c16="http://schemas.microsoft.com/office/drawing/2014/chart" uri="{C3380CC4-5D6E-409C-BE32-E72D297353CC}">
                <c16:uniqueId val="{00000015-884E-42C7-8370-00266DDABF8F}"/>
              </c:ext>
            </c:extLst>
          </c:dPt>
          <c:dPt>
            <c:idx val="11"/>
            <c:bubble3D val="0"/>
            <c:spPr>
              <a:solidFill>
                <a:schemeClr val="accent4">
                  <a:lumMod val="80000"/>
                </a:schemeClr>
              </a:solidFill>
              <a:ln>
                <a:noFill/>
              </a:ln>
              <a:effectLst/>
              <a:sp3d/>
            </c:spPr>
            <c:extLst>
              <c:ext xmlns:c16="http://schemas.microsoft.com/office/drawing/2014/chart" uri="{C3380CC4-5D6E-409C-BE32-E72D297353CC}">
                <c16:uniqueId val="{00000017-884E-42C7-8370-00266DDABF8F}"/>
              </c:ext>
            </c:extLst>
          </c:dPt>
          <c:dPt>
            <c:idx val="12"/>
            <c:bubble3D val="0"/>
            <c:spPr>
              <a:solidFill>
                <a:schemeClr val="tx2">
                  <a:lumMod val="60000"/>
                  <a:lumOff val="40000"/>
                </a:schemeClr>
              </a:solidFill>
              <a:ln>
                <a:noFill/>
              </a:ln>
              <a:effectLst/>
              <a:sp3d/>
            </c:spPr>
            <c:extLst>
              <c:ext xmlns:c16="http://schemas.microsoft.com/office/drawing/2014/chart" uri="{C3380CC4-5D6E-409C-BE32-E72D297353CC}">
                <c16:uniqueId val="{00000019-884E-42C7-8370-00266DDABF8F}"/>
              </c:ext>
            </c:extLst>
          </c:dPt>
          <c:dPt>
            <c:idx val="13"/>
            <c:bubble3D val="0"/>
            <c:spPr>
              <a:solidFill>
                <a:schemeClr val="accent2"/>
              </a:solidFill>
              <a:ln>
                <a:noFill/>
              </a:ln>
              <a:effectLst/>
              <a:sp3d/>
            </c:spPr>
            <c:extLst>
              <c:ext xmlns:c16="http://schemas.microsoft.com/office/drawing/2014/chart" uri="{C3380CC4-5D6E-409C-BE32-E72D297353CC}">
                <c16:uniqueId val="{0000001B-884E-42C7-8370-00266DDABF8F}"/>
              </c:ext>
            </c:extLst>
          </c:dPt>
          <c:dPt>
            <c:idx val="14"/>
            <c:bubble3D val="0"/>
            <c:spPr>
              <a:solidFill>
                <a:schemeClr val="accent4">
                  <a:lumMod val="60000"/>
                  <a:lumOff val="40000"/>
                </a:schemeClr>
              </a:solidFill>
              <a:ln>
                <a:noFill/>
              </a:ln>
              <a:effectLst/>
              <a:sp3d/>
            </c:spPr>
            <c:extLst>
              <c:ext xmlns:c16="http://schemas.microsoft.com/office/drawing/2014/chart" uri="{C3380CC4-5D6E-409C-BE32-E72D297353CC}">
                <c16:uniqueId val="{0000001D-884E-42C7-8370-00266DDABF8F}"/>
              </c:ext>
            </c:extLst>
          </c:dPt>
          <c:dPt>
            <c:idx val="15"/>
            <c:bubble3D val="0"/>
            <c:spPr>
              <a:solidFill>
                <a:schemeClr val="accent6">
                  <a:lumMod val="50000"/>
                </a:schemeClr>
              </a:solidFill>
              <a:ln>
                <a:noFill/>
              </a:ln>
              <a:effectLst/>
              <a:sp3d/>
            </c:spPr>
            <c:extLst>
              <c:ext xmlns:c16="http://schemas.microsoft.com/office/drawing/2014/chart" uri="{C3380CC4-5D6E-409C-BE32-E72D297353CC}">
                <c16:uniqueId val="{0000001F-884E-42C7-8370-00266DDABF8F}"/>
              </c:ext>
            </c:extLst>
          </c:dPt>
          <c:dPt>
            <c:idx val="16"/>
            <c:bubble3D val="0"/>
            <c:spPr>
              <a:solidFill>
                <a:schemeClr val="accent5">
                  <a:lumMod val="50000"/>
                </a:schemeClr>
              </a:solidFill>
              <a:ln>
                <a:noFill/>
              </a:ln>
              <a:effectLst/>
              <a:sp3d/>
            </c:spPr>
            <c:extLst>
              <c:ext xmlns:c16="http://schemas.microsoft.com/office/drawing/2014/chart" uri="{C3380CC4-5D6E-409C-BE32-E72D297353CC}">
                <c16:uniqueId val="{00000021-884E-42C7-8370-00266DDABF8F}"/>
              </c:ext>
            </c:extLst>
          </c:dPt>
          <c:dLbls>
            <c:dLbl>
              <c:idx val="0"/>
              <c:layout>
                <c:manualLayout>
                  <c:x val="-3.2286594909581259E-2"/>
                  <c:y val="-0.1614687459007258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84E-42C7-8370-00266DDABF8F}"/>
                </c:ext>
              </c:extLst>
            </c:dLbl>
            <c:dLbl>
              <c:idx val="1"/>
              <c:layout>
                <c:manualLayout>
                  <c:x val="1.6173998892340294E-2"/>
                  <c:y val="6.225299561396154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84E-42C7-8370-00266DDABF8F}"/>
                </c:ext>
              </c:extLst>
            </c:dLbl>
            <c:dLbl>
              <c:idx val="2"/>
              <c:layout>
                <c:manualLayout>
                  <c:x val="6.4051626574173135E-5"/>
                  <c:y val="6.851348112583205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84E-42C7-8370-00266DDABF8F}"/>
                </c:ext>
              </c:extLst>
            </c:dLbl>
            <c:dLbl>
              <c:idx val="3"/>
              <c:layout>
                <c:manualLayout>
                  <c:x val="1.183377880517229E-2"/>
                  <c:y val="3.4275973247828433E-2"/>
                </c:manualLayout>
              </c:layout>
              <c:numFmt formatCode="0.0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ln>
                        <a:solidFill>
                          <a:schemeClr val="accent1"/>
                        </a:solidFill>
                      </a:ln>
                      <a:solidFill>
                        <a:schemeClr val="bg1"/>
                      </a:solidFill>
                      <a:latin typeface="+mj-lt"/>
                      <a:ea typeface="+mn-ea"/>
                      <a:cs typeface="+mn-cs"/>
                    </a:defRPr>
                  </a:pPr>
                  <a:endParaRPr lang="fr-FR"/>
                </a:p>
              </c:txPr>
              <c:dLblPos val="bestFit"/>
              <c:showLegendKey val="0"/>
              <c:showVal val="0"/>
              <c:showCatName val="0"/>
              <c:showSerName val="0"/>
              <c:showPercent val="1"/>
              <c:showBubbleSize val="0"/>
              <c:extLst>
                <c:ext xmlns:c15="http://schemas.microsoft.com/office/drawing/2012/chart" uri="{CE6537A1-D6FC-4f65-9D91-7224C49458BB}">
                  <c15:layout>
                    <c:manualLayout>
                      <c:w val="7.5586839557509486E-2"/>
                      <c:h val="6.4841651581196855E-2"/>
                    </c:manualLayout>
                  </c15:layout>
                </c:ext>
                <c:ext xmlns:c16="http://schemas.microsoft.com/office/drawing/2014/chart" uri="{C3380CC4-5D6E-409C-BE32-E72D297353CC}">
                  <c16:uniqueId val="{00000007-884E-42C7-8370-00266DDABF8F}"/>
                </c:ext>
              </c:extLst>
            </c:dLbl>
            <c:dLbl>
              <c:idx val="4"/>
              <c:layout>
                <c:manualLayout>
                  <c:x val="-1.679103758819139E-2"/>
                  <c:y val="-6.2715812916276674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884E-42C7-8370-00266DDABF8F}"/>
                </c:ext>
              </c:extLst>
            </c:dLbl>
            <c:dLbl>
              <c:idx val="5"/>
              <c:layout>
                <c:manualLayout>
                  <c:x val="9.0611379999518409E-4"/>
                  <c:y val="-6.8892586934201527E-2"/>
                </c:manualLayout>
              </c:layout>
              <c:numFmt formatCode="0.0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ln>
                        <a:solidFill>
                          <a:schemeClr val="accent1"/>
                        </a:solidFill>
                      </a:ln>
                      <a:solidFill>
                        <a:schemeClr val="bg1"/>
                      </a:solidFill>
                      <a:latin typeface="+mj-lt"/>
                      <a:ea typeface="+mn-ea"/>
                      <a:cs typeface="+mn-cs"/>
                    </a:defRPr>
                  </a:pPr>
                  <a:endParaRPr lang="fr-FR"/>
                </a:p>
              </c:txPr>
              <c:dLblPos val="bestFit"/>
              <c:showLegendKey val="0"/>
              <c:showVal val="0"/>
              <c:showCatName val="0"/>
              <c:showSerName val="0"/>
              <c:showPercent val="1"/>
              <c:showBubbleSize val="0"/>
              <c:extLst>
                <c:ext xmlns:c15="http://schemas.microsoft.com/office/drawing/2012/chart" uri="{CE6537A1-D6FC-4f65-9D91-7224C49458BB}">
                  <c15:layout>
                    <c:manualLayout>
                      <c:w val="9.1912278167063974E-2"/>
                      <c:h val="7.4813418299061338E-2"/>
                    </c:manualLayout>
                  </c15:layout>
                </c:ext>
                <c:ext xmlns:c16="http://schemas.microsoft.com/office/drawing/2014/chart" uri="{C3380CC4-5D6E-409C-BE32-E72D297353CC}">
                  <c16:uniqueId val="{0000000B-884E-42C7-8370-00266DDABF8F}"/>
                </c:ext>
              </c:extLst>
            </c:dLbl>
            <c:dLbl>
              <c:idx val="6"/>
              <c:layout>
                <c:manualLayout>
                  <c:x val="-2.9299284837101792E-2"/>
                  <c:y val="4.2393275858838009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884E-42C7-8370-00266DDABF8F}"/>
                </c:ext>
              </c:extLst>
            </c:dLbl>
            <c:dLbl>
              <c:idx val="7"/>
              <c:layout>
                <c:manualLayout>
                  <c:x val="-2.5993883792048943E-2"/>
                  <c:y val="-6.2629512407054349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884E-42C7-8370-00266DDABF8F}"/>
                </c:ext>
              </c:extLst>
            </c:dLbl>
            <c:dLbl>
              <c:idx val="8"/>
              <c:layout>
                <c:manualLayout>
                  <c:x val="-4.1249247513785545E-2"/>
                  <c:y val="-2.6446174618970923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884E-42C7-8370-00266DDABF8F}"/>
                </c:ext>
              </c:extLst>
            </c:dLbl>
            <c:dLbl>
              <c:idx val="9"/>
              <c:layout>
                <c:manualLayout>
                  <c:x val="-3.9291097787088537E-2"/>
                  <c:y val="-6.901205149625357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3-884E-42C7-8370-00266DDABF8F}"/>
                </c:ext>
              </c:extLst>
            </c:dLbl>
            <c:dLbl>
              <c:idx val="10"/>
              <c:layout>
                <c:manualLayout>
                  <c:x val="-1.6819571865443424E-2"/>
                  <c:y val="-0.1096016467123451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5-884E-42C7-8370-00266DDABF8F}"/>
                </c:ext>
              </c:extLst>
            </c:dLbl>
            <c:dLbl>
              <c:idx val="11"/>
              <c:layout>
                <c:manualLayout>
                  <c:x val="2.1406727828746176E-2"/>
                  <c:y val="-0.1377849272955195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7-884E-42C7-8370-00266DDABF8F}"/>
                </c:ext>
              </c:extLst>
            </c:dLbl>
            <c:dLbl>
              <c:idx val="12"/>
              <c:layout>
                <c:manualLayout>
                  <c:x val="5.6012906643550291E-2"/>
                  <c:y val="-0.1278078487107690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9-884E-42C7-8370-00266DDABF8F}"/>
                </c:ext>
              </c:extLst>
            </c:dLbl>
            <c:dLbl>
              <c:idx val="13"/>
              <c:layout>
                <c:manualLayout>
                  <c:x val="5.9119530930193301E-2"/>
                  <c:y val="-7.791629146492895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B-884E-42C7-8370-00266DDABF8F}"/>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ln>
                      <a:solidFill>
                        <a:schemeClr val="accent1"/>
                      </a:solidFill>
                    </a:ln>
                    <a:solidFill>
                      <a:schemeClr val="bg1"/>
                    </a:solidFill>
                    <a:latin typeface="+mj-lt"/>
                    <a:ea typeface="+mn-ea"/>
                    <a:cs typeface="+mn-cs"/>
                  </a:defRPr>
                </a:pPr>
                <a:endParaRPr lang="fr-FR"/>
              </a:p>
            </c:txPr>
            <c:dLblPos val="bestFit"/>
            <c:showLegendKey val="0"/>
            <c:showVal val="0"/>
            <c:showCatName val="0"/>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Feuil1!$A$2:$A$15</c:f>
              <c:strCache>
                <c:ptCount val="14"/>
                <c:pt idx="0">
                  <c:v>Cycle de vie équilibré Métallos</c:v>
                </c:pt>
                <c:pt idx="1">
                  <c:v>Diversifié équilibré Métallos</c:v>
                </c:pt>
                <c:pt idx="2">
                  <c:v>Cycle de vie audacieux Métallos</c:v>
                </c:pt>
                <c:pt idx="3">
                  <c:v>Diversifié prudent Métallos</c:v>
                </c:pt>
                <c:pt idx="4">
                  <c:v>Cycle de vie prudent Métallos</c:v>
                </c:pt>
                <c:pt idx="5">
                  <c:v>Diversifié audacieux Métallos</c:v>
                </c:pt>
                <c:pt idx="6">
                  <c:v>Placements garantis</c:v>
                </c:pt>
                <c:pt idx="7">
                  <c:v>Marché monétaire (iA)</c:v>
                </c:pt>
                <c:pt idx="8">
                  <c:v>Actions canadiennes (Jarislowsky)</c:v>
                </c:pt>
                <c:pt idx="9">
                  <c:v>Dividendes</c:v>
                </c:pt>
                <c:pt idx="10">
                  <c:v>Obligations  long terme (iA)</c:v>
                </c:pt>
                <c:pt idx="11">
                  <c:v>Répartition d'actif équilibré</c:v>
                </c:pt>
                <c:pt idx="12">
                  <c:v>Indiciel américain (BlackRock)</c:v>
                </c:pt>
                <c:pt idx="13">
                  <c:v>Tous les autres fonds</c:v>
                </c:pt>
              </c:strCache>
            </c:strRef>
          </c:cat>
          <c:val>
            <c:numRef>
              <c:f>Feuil1!$B$2:$B$15</c:f>
              <c:numCache>
                <c:formatCode>0.00%</c:formatCode>
                <c:ptCount val="14"/>
                <c:pt idx="0">
                  <c:v>0.35470000000000002</c:v>
                </c:pt>
                <c:pt idx="1">
                  <c:v>0.152</c:v>
                </c:pt>
                <c:pt idx="2">
                  <c:v>8.0299999999999996E-2</c:v>
                </c:pt>
                <c:pt idx="3">
                  <c:v>7.1099999999999997E-2</c:v>
                </c:pt>
                <c:pt idx="4">
                  <c:v>5.91E-2</c:v>
                </c:pt>
                <c:pt idx="5">
                  <c:v>5.0500000000000003E-2</c:v>
                </c:pt>
                <c:pt idx="6">
                  <c:v>7.51E-2</c:v>
                </c:pt>
                <c:pt idx="7">
                  <c:v>1.7999999999999999E-2</c:v>
                </c:pt>
                <c:pt idx="8">
                  <c:v>1.7500000000000002E-2</c:v>
                </c:pt>
                <c:pt idx="9">
                  <c:v>1.52E-2</c:v>
                </c:pt>
                <c:pt idx="10">
                  <c:v>1.5100000000000001E-2</c:v>
                </c:pt>
                <c:pt idx="11">
                  <c:v>1.38E-2</c:v>
                </c:pt>
                <c:pt idx="12">
                  <c:v>9.7000000000000003E-3</c:v>
                </c:pt>
                <c:pt idx="13">
                  <c:v>6.7900000000000002E-2</c:v>
                </c:pt>
              </c:numCache>
            </c:numRef>
          </c:val>
          <c:extLst>
            <c:ext xmlns:c16="http://schemas.microsoft.com/office/drawing/2014/chart" uri="{C3380CC4-5D6E-409C-BE32-E72D297353CC}">
              <c16:uniqueId val="{00000022-884E-42C7-8370-00266DDABF8F}"/>
            </c:ext>
          </c:extLst>
        </c:ser>
        <c:ser>
          <c:idx val="1"/>
          <c:order val="1"/>
          <c:tx>
            <c:strRef>
              <c:f>Feuil1!$C$1</c:f>
              <c:strCache>
                <c:ptCount val="1"/>
                <c:pt idx="0">
                  <c:v>Colonne2</c:v>
                </c:pt>
              </c:strCache>
            </c:strRef>
          </c:tx>
          <c:dPt>
            <c:idx val="0"/>
            <c:bubble3D val="0"/>
            <c:spPr>
              <a:solidFill>
                <a:schemeClr val="accent6"/>
              </a:solidFill>
              <a:ln>
                <a:noFill/>
              </a:ln>
              <a:effectLst/>
              <a:sp3d/>
            </c:spPr>
            <c:extLst>
              <c:ext xmlns:c16="http://schemas.microsoft.com/office/drawing/2014/chart" uri="{C3380CC4-5D6E-409C-BE32-E72D297353CC}">
                <c16:uniqueId val="{00000024-884E-42C7-8370-00266DDABF8F}"/>
              </c:ext>
            </c:extLst>
          </c:dPt>
          <c:dPt>
            <c:idx val="1"/>
            <c:bubble3D val="0"/>
            <c:spPr>
              <a:solidFill>
                <a:schemeClr val="accent5"/>
              </a:solidFill>
              <a:ln>
                <a:noFill/>
              </a:ln>
              <a:effectLst/>
              <a:sp3d/>
            </c:spPr>
            <c:extLst>
              <c:ext xmlns:c16="http://schemas.microsoft.com/office/drawing/2014/chart" uri="{C3380CC4-5D6E-409C-BE32-E72D297353CC}">
                <c16:uniqueId val="{00000026-884E-42C7-8370-00266DDABF8F}"/>
              </c:ext>
            </c:extLst>
          </c:dPt>
          <c:dPt>
            <c:idx val="2"/>
            <c:bubble3D val="0"/>
            <c:spPr>
              <a:solidFill>
                <a:schemeClr val="accent4"/>
              </a:solidFill>
              <a:ln>
                <a:noFill/>
              </a:ln>
              <a:effectLst/>
              <a:sp3d/>
            </c:spPr>
            <c:extLst>
              <c:ext xmlns:c16="http://schemas.microsoft.com/office/drawing/2014/chart" uri="{C3380CC4-5D6E-409C-BE32-E72D297353CC}">
                <c16:uniqueId val="{00000028-884E-42C7-8370-00266DDABF8F}"/>
              </c:ext>
            </c:extLst>
          </c:dPt>
          <c:dPt>
            <c:idx val="3"/>
            <c:bubble3D val="0"/>
            <c:spPr>
              <a:solidFill>
                <a:schemeClr val="accent6">
                  <a:lumMod val="60000"/>
                </a:schemeClr>
              </a:solidFill>
              <a:ln>
                <a:noFill/>
              </a:ln>
              <a:effectLst/>
              <a:sp3d/>
            </c:spPr>
            <c:extLst>
              <c:ext xmlns:c16="http://schemas.microsoft.com/office/drawing/2014/chart" uri="{C3380CC4-5D6E-409C-BE32-E72D297353CC}">
                <c16:uniqueId val="{0000002A-884E-42C7-8370-00266DDABF8F}"/>
              </c:ext>
            </c:extLst>
          </c:dPt>
          <c:dPt>
            <c:idx val="4"/>
            <c:bubble3D val="0"/>
            <c:spPr>
              <a:solidFill>
                <a:schemeClr val="accent5">
                  <a:lumMod val="60000"/>
                </a:schemeClr>
              </a:solidFill>
              <a:ln>
                <a:noFill/>
              </a:ln>
              <a:effectLst/>
              <a:sp3d/>
            </c:spPr>
            <c:extLst>
              <c:ext xmlns:c16="http://schemas.microsoft.com/office/drawing/2014/chart" uri="{C3380CC4-5D6E-409C-BE32-E72D297353CC}">
                <c16:uniqueId val="{0000002C-884E-42C7-8370-00266DDABF8F}"/>
              </c:ext>
            </c:extLst>
          </c:dPt>
          <c:dPt>
            <c:idx val="5"/>
            <c:bubble3D val="0"/>
            <c:spPr>
              <a:solidFill>
                <a:schemeClr val="accent4">
                  <a:lumMod val="60000"/>
                </a:schemeClr>
              </a:solidFill>
              <a:ln>
                <a:noFill/>
              </a:ln>
              <a:effectLst/>
              <a:sp3d/>
            </c:spPr>
            <c:extLst>
              <c:ext xmlns:c16="http://schemas.microsoft.com/office/drawing/2014/chart" uri="{C3380CC4-5D6E-409C-BE32-E72D297353CC}">
                <c16:uniqueId val="{0000002E-884E-42C7-8370-00266DDABF8F}"/>
              </c:ext>
            </c:extLst>
          </c:dPt>
          <c:dPt>
            <c:idx val="6"/>
            <c:bubble3D val="0"/>
            <c:spPr>
              <a:solidFill>
                <a:schemeClr val="accent6">
                  <a:lumMod val="80000"/>
                  <a:lumOff val="20000"/>
                </a:schemeClr>
              </a:solidFill>
              <a:ln>
                <a:noFill/>
              </a:ln>
              <a:effectLst/>
              <a:sp3d/>
            </c:spPr>
            <c:extLst>
              <c:ext xmlns:c16="http://schemas.microsoft.com/office/drawing/2014/chart" uri="{C3380CC4-5D6E-409C-BE32-E72D297353CC}">
                <c16:uniqueId val="{00000030-884E-42C7-8370-00266DDABF8F}"/>
              </c:ext>
            </c:extLst>
          </c:dPt>
          <c:dPt>
            <c:idx val="7"/>
            <c:bubble3D val="0"/>
            <c:spPr>
              <a:solidFill>
                <a:schemeClr val="accent5">
                  <a:lumMod val="80000"/>
                  <a:lumOff val="20000"/>
                </a:schemeClr>
              </a:solidFill>
              <a:ln>
                <a:noFill/>
              </a:ln>
              <a:effectLst/>
              <a:sp3d/>
            </c:spPr>
            <c:extLst>
              <c:ext xmlns:c16="http://schemas.microsoft.com/office/drawing/2014/chart" uri="{C3380CC4-5D6E-409C-BE32-E72D297353CC}">
                <c16:uniqueId val="{00000032-884E-42C7-8370-00266DDABF8F}"/>
              </c:ext>
            </c:extLst>
          </c:dPt>
          <c:dPt>
            <c:idx val="8"/>
            <c:bubble3D val="0"/>
            <c:spPr>
              <a:solidFill>
                <a:schemeClr val="accent4">
                  <a:lumMod val="80000"/>
                  <a:lumOff val="20000"/>
                </a:schemeClr>
              </a:solidFill>
              <a:ln>
                <a:noFill/>
              </a:ln>
              <a:effectLst/>
              <a:sp3d/>
            </c:spPr>
            <c:extLst>
              <c:ext xmlns:c16="http://schemas.microsoft.com/office/drawing/2014/chart" uri="{C3380CC4-5D6E-409C-BE32-E72D297353CC}">
                <c16:uniqueId val="{00000034-884E-42C7-8370-00266DDABF8F}"/>
              </c:ext>
            </c:extLst>
          </c:dPt>
          <c:dPt>
            <c:idx val="9"/>
            <c:bubble3D val="0"/>
            <c:spPr>
              <a:solidFill>
                <a:schemeClr val="accent6">
                  <a:lumMod val="80000"/>
                </a:schemeClr>
              </a:solidFill>
              <a:ln>
                <a:noFill/>
              </a:ln>
              <a:effectLst/>
              <a:sp3d/>
            </c:spPr>
            <c:extLst>
              <c:ext xmlns:c16="http://schemas.microsoft.com/office/drawing/2014/chart" uri="{C3380CC4-5D6E-409C-BE32-E72D297353CC}">
                <c16:uniqueId val="{00000036-884E-42C7-8370-00266DDABF8F}"/>
              </c:ext>
            </c:extLst>
          </c:dPt>
          <c:dPt>
            <c:idx val="10"/>
            <c:bubble3D val="0"/>
            <c:spPr>
              <a:solidFill>
                <a:schemeClr val="accent5">
                  <a:lumMod val="80000"/>
                </a:schemeClr>
              </a:solidFill>
              <a:ln>
                <a:noFill/>
              </a:ln>
              <a:effectLst/>
              <a:sp3d/>
            </c:spPr>
            <c:extLst>
              <c:ext xmlns:c16="http://schemas.microsoft.com/office/drawing/2014/chart" uri="{C3380CC4-5D6E-409C-BE32-E72D297353CC}">
                <c16:uniqueId val="{00000038-884E-42C7-8370-00266DDABF8F}"/>
              </c:ext>
            </c:extLst>
          </c:dPt>
          <c:dPt>
            <c:idx val="11"/>
            <c:bubble3D val="0"/>
            <c:spPr>
              <a:solidFill>
                <a:schemeClr val="accent4">
                  <a:lumMod val="80000"/>
                </a:schemeClr>
              </a:solidFill>
              <a:ln>
                <a:noFill/>
              </a:ln>
              <a:effectLst/>
              <a:sp3d/>
            </c:spPr>
            <c:extLst>
              <c:ext xmlns:c16="http://schemas.microsoft.com/office/drawing/2014/chart" uri="{C3380CC4-5D6E-409C-BE32-E72D297353CC}">
                <c16:uniqueId val="{0000003A-884E-42C7-8370-00266DDABF8F}"/>
              </c:ext>
            </c:extLst>
          </c:dPt>
          <c:dPt>
            <c:idx val="12"/>
            <c:bubble3D val="0"/>
            <c:spPr>
              <a:solidFill>
                <a:schemeClr val="accent6">
                  <a:lumMod val="60000"/>
                  <a:lumOff val="40000"/>
                </a:schemeClr>
              </a:solidFill>
              <a:ln>
                <a:noFill/>
              </a:ln>
              <a:effectLst/>
              <a:sp3d/>
            </c:spPr>
            <c:extLst>
              <c:ext xmlns:c16="http://schemas.microsoft.com/office/drawing/2014/chart" uri="{C3380CC4-5D6E-409C-BE32-E72D297353CC}">
                <c16:uniqueId val="{0000003C-884E-42C7-8370-00266DDABF8F}"/>
              </c:ext>
            </c:extLst>
          </c:dPt>
          <c:dPt>
            <c:idx val="13"/>
            <c:bubble3D val="0"/>
            <c:spPr>
              <a:solidFill>
                <a:schemeClr val="accent5">
                  <a:lumMod val="60000"/>
                  <a:lumOff val="40000"/>
                </a:schemeClr>
              </a:solidFill>
              <a:ln>
                <a:noFill/>
              </a:ln>
              <a:effectLst/>
              <a:sp3d/>
            </c:spPr>
            <c:extLst>
              <c:ext xmlns:c16="http://schemas.microsoft.com/office/drawing/2014/chart" uri="{C3380CC4-5D6E-409C-BE32-E72D297353CC}">
                <c16:uniqueId val="{0000003E-884E-42C7-8370-00266DDABF8F}"/>
              </c:ext>
            </c:extLst>
          </c:dPt>
          <c:dPt>
            <c:idx val="14"/>
            <c:bubble3D val="0"/>
            <c:spPr>
              <a:solidFill>
                <a:schemeClr val="accent4">
                  <a:lumMod val="60000"/>
                  <a:lumOff val="40000"/>
                </a:schemeClr>
              </a:solidFill>
              <a:ln>
                <a:noFill/>
              </a:ln>
              <a:effectLst/>
              <a:sp3d/>
            </c:spPr>
            <c:extLst>
              <c:ext xmlns:c16="http://schemas.microsoft.com/office/drawing/2014/chart" uri="{C3380CC4-5D6E-409C-BE32-E72D297353CC}">
                <c16:uniqueId val="{00000040-884E-42C7-8370-00266DDABF8F}"/>
              </c:ext>
            </c:extLst>
          </c:dPt>
          <c:dPt>
            <c:idx val="15"/>
            <c:bubble3D val="0"/>
            <c:spPr>
              <a:solidFill>
                <a:schemeClr val="accent6">
                  <a:lumMod val="50000"/>
                </a:schemeClr>
              </a:solidFill>
              <a:ln>
                <a:noFill/>
              </a:ln>
              <a:effectLst/>
              <a:sp3d/>
            </c:spPr>
            <c:extLst>
              <c:ext xmlns:c16="http://schemas.microsoft.com/office/drawing/2014/chart" uri="{C3380CC4-5D6E-409C-BE32-E72D297353CC}">
                <c16:uniqueId val="{00000042-884E-42C7-8370-00266DDABF8F}"/>
              </c:ext>
            </c:extLst>
          </c:dPt>
          <c:dPt>
            <c:idx val="16"/>
            <c:bubble3D val="0"/>
            <c:spPr>
              <a:solidFill>
                <a:schemeClr val="accent5">
                  <a:lumMod val="50000"/>
                </a:schemeClr>
              </a:solidFill>
              <a:ln>
                <a:noFill/>
              </a:ln>
              <a:effectLst/>
              <a:sp3d/>
            </c:spPr>
            <c:extLst>
              <c:ext xmlns:c16="http://schemas.microsoft.com/office/drawing/2014/chart" uri="{C3380CC4-5D6E-409C-BE32-E72D297353CC}">
                <c16:uniqueId val="{00000044-884E-42C7-8370-00266DDABF8F}"/>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fr-FR"/>
              </a:p>
            </c:txPr>
            <c:showLegendKey val="0"/>
            <c:showVal val="0"/>
            <c:showCatName val="0"/>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Feuil1!$A$2:$A$15</c:f>
              <c:strCache>
                <c:ptCount val="14"/>
                <c:pt idx="0">
                  <c:v>Cycle de vie équilibré Métallos</c:v>
                </c:pt>
                <c:pt idx="1">
                  <c:v>Diversifié équilibré Métallos</c:v>
                </c:pt>
                <c:pt idx="2">
                  <c:v>Cycle de vie audacieux Métallos</c:v>
                </c:pt>
                <c:pt idx="3">
                  <c:v>Diversifié prudent Métallos</c:v>
                </c:pt>
                <c:pt idx="4">
                  <c:v>Cycle de vie prudent Métallos</c:v>
                </c:pt>
                <c:pt idx="5">
                  <c:v>Diversifié audacieux Métallos</c:v>
                </c:pt>
                <c:pt idx="6">
                  <c:v>Placements garantis</c:v>
                </c:pt>
                <c:pt idx="7">
                  <c:v>Marché monétaire (iA)</c:v>
                </c:pt>
                <c:pt idx="8">
                  <c:v>Actions canadiennes (Jarislowsky)</c:v>
                </c:pt>
                <c:pt idx="9">
                  <c:v>Dividendes</c:v>
                </c:pt>
                <c:pt idx="10">
                  <c:v>Obligations  long terme (iA)</c:v>
                </c:pt>
                <c:pt idx="11">
                  <c:v>Répartition d'actif équilibré</c:v>
                </c:pt>
                <c:pt idx="12">
                  <c:v>Indiciel américain (BlackRock)</c:v>
                </c:pt>
                <c:pt idx="13">
                  <c:v>Tous les autres fonds</c:v>
                </c:pt>
              </c:strCache>
            </c:strRef>
          </c:cat>
          <c:val>
            <c:numRef>
              <c:f>Feuil1!$C$2:$C$15</c:f>
              <c:numCache>
                <c:formatCode>General</c:formatCode>
                <c:ptCount val="14"/>
                <c:pt idx="5" formatCode="0.00%">
                  <c:v>0.76770000000000016</c:v>
                </c:pt>
              </c:numCache>
            </c:numRef>
          </c:val>
          <c:extLst>
            <c:ext xmlns:c16="http://schemas.microsoft.com/office/drawing/2014/chart" uri="{C3380CC4-5D6E-409C-BE32-E72D297353CC}">
              <c16:uniqueId val="{00000045-884E-42C7-8370-00266DDABF8F}"/>
            </c:ext>
          </c:extLst>
        </c:ser>
        <c:dLbls>
          <c:showLegendKey val="0"/>
          <c:showVal val="0"/>
          <c:showCatName val="0"/>
          <c:showSerName val="0"/>
          <c:showPercent val="1"/>
          <c:showBubbleSize val="0"/>
          <c:showLeaderLines val="1"/>
        </c:dLbls>
      </c:pie3DChart>
      <c:spPr>
        <a:noFill/>
        <a:ln w="25400">
          <a:noFill/>
        </a:ln>
        <a:effectLst/>
      </c:spPr>
    </c:plotArea>
    <c:legend>
      <c:legendPos val="r"/>
      <c:layout>
        <c:manualLayout>
          <c:xMode val="edge"/>
          <c:yMode val="edge"/>
          <c:x val="0.67364237794241189"/>
          <c:y val="2.2309171827829821E-2"/>
          <c:w val="0.29700903116028043"/>
          <c:h val="0.854195636612617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50000"/>
                  <a:lumOff val="50000"/>
                </a:schemeClr>
              </a:solidFill>
              <a:latin typeface="+mn-lt"/>
              <a:ea typeface="+mn-ea"/>
              <a:cs typeface="+mn-cs"/>
            </a:defRPr>
          </a:pPr>
          <a:endParaRPr lang="fr-FR"/>
        </a:p>
      </c:txPr>
    </c:legend>
    <c:plotVisOnly val="1"/>
    <c:dispBlanksAs val="zero"/>
    <c:showDLblsOverMax val="0"/>
  </c:chart>
  <c:spPr>
    <a:noFill/>
    <a:ln w="9525" cap="flat" cmpd="sng" algn="ctr">
      <a:noFill/>
      <a:prstDash val="solid"/>
    </a:ln>
    <a:effectLst/>
  </c:spPr>
  <c:txPr>
    <a:bodyPr/>
    <a:lstStyle/>
    <a:p>
      <a:pPr>
        <a:defRPr sz="1800"/>
      </a:pPr>
      <a:endParaRPr lang="fr-FR"/>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2"/>
          <c:order val="0"/>
          <c:tx>
            <c:strRef>
              <c:f>Bull!$AG$6</c:f>
              <c:strCache>
                <c:ptCount val="1"/>
                <c:pt idx="0">
                  <c:v>1970</c:v>
                </c:pt>
              </c:strCache>
            </c:strRef>
          </c:tx>
          <c:spPr>
            <a:ln w="28575" cap="rnd">
              <a:solidFill>
                <a:schemeClr val="accent3"/>
              </a:solidFill>
              <a:round/>
            </a:ln>
            <a:effectLst/>
          </c:spPr>
          <c:marker>
            <c:symbol val="none"/>
          </c:marker>
          <c:val>
            <c:numRef>
              <c:f>Bull!$AG$7:$AG$452</c:f>
              <c:numCache>
                <c:formatCode>General</c:formatCode>
                <c:ptCount val="446"/>
                <c:pt idx="0">
                  <c:v>100</c:v>
                </c:pt>
                <c:pt idx="1">
                  <c:v>101.14850427350429</c:v>
                </c:pt>
                <c:pt idx="2">
                  <c:v>103.47222222222224</c:v>
                </c:pt>
                <c:pt idx="3">
                  <c:v>103.81944444444444</c:v>
                </c:pt>
                <c:pt idx="4">
                  <c:v>104.19337606837605</c:v>
                </c:pt>
                <c:pt idx="5">
                  <c:v>108.22649572649571</c:v>
                </c:pt>
                <c:pt idx="6">
                  <c:v>107.10470085470084</c:v>
                </c:pt>
                <c:pt idx="7">
                  <c:v>109.37499999999999</c:v>
                </c:pt>
                <c:pt idx="8">
                  <c:v>114.12927350427347</c:v>
                </c:pt>
                <c:pt idx="9">
                  <c:v>112.23290598290598</c:v>
                </c:pt>
                <c:pt idx="10">
                  <c:v>113.51495726495725</c:v>
                </c:pt>
                <c:pt idx="11">
                  <c:v>114.4764957264957</c:v>
                </c:pt>
                <c:pt idx="12">
                  <c:v>116.13247863247861</c:v>
                </c:pt>
                <c:pt idx="13">
                  <c:v>122.1955128205128</c:v>
                </c:pt>
                <c:pt idx="14">
                  <c:v>128.8995726495726</c:v>
                </c:pt>
                <c:pt idx="15">
                  <c:v>129.08653846153842</c:v>
                </c:pt>
                <c:pt idx="16">
                  <c:v>130.95619658119656</c:v>
                </c:pt>
                <c:pt idx="17">
                  <c:v>145.88675213675211</c:v>
                </c:pt>
                <c:pt idx="18">
                  <c:v>165.8386752136752</c:v>
                </c:pt>
                <c:pt idx="19">
                  <c:v>175.40064102564099</c:v>
                </c:pt>
                <c:pt idx="20">
                  <c:v>179.0331196581196</c:v>
                </c:pt>
                <c:pt idx="21">
                  <c:v>174.86645299145292</c:v>
                </c:pt>
                <c:pt idx="22">
                  <c:v>173.23717948717942</c:v>
                </c:pt>
                <c:pt idx="23">
                  <c:v>168.02884615384608</c:v>
                </c:pt>
                <c:pt idx="24">
                  <c:v>170.69978632478623</c:v>
                </c:pt>
                <c:pt idx="25">
                  <c:v>173.98504273504264</c:v>
                </c:pt>
                <c:pt idx="26">
                  <c:v>198.1837606837606</c:v>
                </c:pt>
                <c:pt idx="27">
                  <c:v>225.34722222222214</c:v>
                </c:pt>
                <c:pt idx="28">
                  <c:v>241.72008547008537</c:v>
                </c:pt>
                <c:pt idx="29">
                  <c:v>272.3290598290597</c:v>
                </c:pt>
                <c:pt idx="30">
                  <c:v>320.83333333333326</c:v>
                </c:pt>
                <c:pt idx="31">
                  <c:v>320.96688034188026</c:v>
                </c:pt>
                <c:pt idx="32">
                  <c:v>285.14957264957258</c:v>
                </c:pt>
                <c:pt idx="33">
                  <c:v>275.0267094017093</c:v>
                </c:pt>
                <c:pt idx="34">
                  <c:v>267.30769230769221</c:v>
                </c:pt>
                <c:pt idx="35">
                  <c:v>253.25854700854691</c:v>
                </c:pt>
                <c:pt idx="36">
                  <c:v>285.04273504273493</c:v>
                </c:pt>
                <c:pt idx="37">
                  <c:v>345.05876068376057</c:v>
                </c:pt>
                <c:pt idx="38">
                  <c:v>401.25534188034175</c:v>
                </c:pt>
                <c:pt idx="39">
                  <c:v>449.83974358974348</c:v>
                </c:pt>
                <c:pt idx="40">
                  <c:v>460.04273504273493</c:v>
                </c:pt>
                <c:pt idx="41">
                  <c:v>436.08440170940162</c:v>
                </c:pt>
                <c:pt idx="42">
                  <c:v>411.5918803418802</c:v>
                </c:pt>
                <c:pt idx="43">
                  <c:v>381.89102564102552</c:v>
                </c:pt>
                <c:pt idx="44">
                  <c:v>413.03418803418793</c:v>
                </c:pt>
                <c:pt idx="45">
                  <c:v>405.36858974358967</c:v>
                </c:pt>
                <c:pt idx="46">
                  <c:v>424.0918803418802</c:v>
                </c:pt>
                <c:pt idx="47">
                  <c:v>485.20299145299134</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numCache>
            </c:numRef>
          </c:val>
          <c:smooth val="0"/>
          <c:extLst>
            <c:ext xmlns:c16="http://schemas.microsoft.com/office/drawing/2014/chart" uri="{C3380CC4-5D6E-409C-BE32-E72D297353CC}">
              <c16:uniqueId val="{00000000-5B6D-41C4-9541-E5ED52918261}"/>
            </c:ext>
          </c:extLst>
        </c:ser>
        <c:ser>
          <c:idx val="3"/>
          <c:order val="1"/>
          <c:tx>
            <c:strRef>
              <c:f>Bull!$AH$6</c:f>
              <c:strCache>
                <c:ptCount val="1"/>
                <c:pt idx="0">
                  <c:v>1976</c:v>
                </c:pt>
              </c:strCache>
            </c:strRef>
          </c:tx>
          <c:spPr>
            <a:ln w="28575" cap="rnd">
              <a:solidFill>
                <a:schemeClr val="accent4"/>
              </a:solidFill>
              <a:round/>
            </a:ln>
            <a:effectLst/>
          </c:spPr>
          <c:marker>
            <c:symbol val="none"/>
          </c:marker>
          <c:val>
            <c:numRef>
              <c:f>Bull!$AH$7:$AH$452</c:f>
              <c:numCache>
                <c:formatCode>General</c:formatCode>
                <c:ptCount val="446"/>
                <c:pt idx="0">
                  <c:v>100</c:v>
                </c:pt>
                <c:pt idx="1">
                  <c:v>107.72811918063314</c:v>
                </c:pt>
                <c:pt idx="2">
                  <c:v>111.26629422718807</c:v>
                </c:pt>
                <c:pt idx="3">
                  <c:v>110.94040968342644</c:v>
                </c:pt>
                <c:pt idx="4">
                  <c:v>108.00744878957168</c:v>
                </c:pt>
                <c:pt idx="5">
                  <c:v>106.14525139664804</c:v>
                </c:pt>
                <c:pt idx="6">
                  <c:v>107.72811918063313</c:v>
                </c:pt>
                <c:pt idx="7">
                  <c:v>107.54189944134076</c:v>
                </c:pt>
                <c:pt idx="8">
                  <c:v>114.66480446927372</c:v>
                </c:pt>
                <c:pt idx="9">
                  <c:v>118.24953445065174</c:v>
                </c:pt>
                <c:pt idx="10">
                  <c:v>126.25698324022343</c:v>
                </c:pt>
                <c:pt idx="11">
                  <c:v>121.22905027932957</c:v>
                </c:pt>
                <c:pt idx="12">
                  <c:v>121.27560521415266</c:v>
                </c:pt>
                <c:pt idx="13">
                  <c:v>122.02048417132214</c:v>
                </c:pt>
                <c:pt idx="14">
                  <c:v>128.16573556797016</c:v>
                </c:pt>
                <c:pt idx="15">
                  <c:v>122.81191806331466</c:v>
                </c:pt>
                <c:pt idx="16">
                  <c:v>123.23091247672248</c:v>
                </c:pt>
                <c:pt idx="17">
                  <c:v>125.23277467411542</c:v>
                </c:pt>
                <c:pt idx="18">
                  <c:v>123.64990689013034</c:v>
                </c:pt>
                <c:pt idx="19">
                  <c:v>122.39292364990685</c:v>
                </c:pt>
                <c:pt idx="20">
                  <c:v>123.0912476722532</c:v>
                </c:pt>
                <c:pt idx="21">
                  <c:v>122.25325884543759</c:v>
                </c:pt>
                <c:pt idx="22">
                  <c:v>123.32402234636866</c:v>
                </c:pt>
                <c:pt idx="23">
                  <c:v>125.69832402234631</c:v>
                </c:pt>
                <c:pt idx="24">
                  <c:v>127.18808193668522</c:v>
                </c:pt>
                <c:pt idx="25">
                  <c:v>130.28864059590313</c:v>
                </c:pt>
                <c:pt idx="26">
                  <c:v>135.38175046554932</c:v>
                </c:pt>
                <c:pt idx="27">
                  <c:v>136.21973929236498</c:v>
                </c:pt>
                <c:pt idx="28">
                  <c:v>139.71135940409681</c:v>
                </c:pt>
                <c:pt idx="29">
                  <c:v>142.97020484171318</c:v>
                </c:pt>
                <c:pt idx="30">
                  <c:v>138.08193668528861</c:v>
                </c:pt>
                <c:pt idx="31">
                  <c:v>138.45437616387332</c:v>
                </c:pt>
                <c:pt idx="32">
                  <c:v>140.27001862197389</c:v>
                </c:pt>
                <c:pt idx="33">
                  <c:v>139.38547486033514</c:v>
                </c:pt>
                <c:pt idx="34">
                  <c:v>137.10428305400367</c:v>
                </c:pt>
                <c:pt idx="35">
                  <c:v>138.03538175046552</c:v>
                </c:pt>
                <c:pt idx="36">
                  <c:v>137.94227188081933</c:v>
                </c:pt>
                <c:pt idx="37">
                  <c:v>137.19739292364986</c:v>
                </c:pt>
                <c:pt idx="38">
                  <c:v>134.4506517690875</c:v>
                </c:pt>
                <c:pt idx="39">
                  <c:v>131.70391061452509</c:v>
                </c:pt>
                <c:pt idx="40">
                  <c:v>130.35381750465544</c:v>
                </c:pt>
                <c:pt idx="41">
                  <c:v>129.18994413407816</c:v>
                </c:pt>
                <c:pt idx="42">
                  <c:v>131.09869646182491</c:v>
                </c:pt>
                <c:pt idx="43">
                  <c:v>132.72811918063312</c:v>
                </c:pt>
                <c:pt idx="44">
                  <c:v>132.26256983240219</c:v>
                </c:pt>
                <c:pt idx="45">
                  <c:v>134.63687150837984</c:v>
                </c:pt>
                <c:pt idx="46">
                  <c:v>134.72998137802603</c:v>
                </c:pt>
                <c:pt idx="47">
                  <c:v>134.17132216014895</c:v>
                </c:pt>
                <c:pt idx="48">
                  <c:v>135.42830540037241</c:v>
                </c:pt>
                <c:pt idx="49">
                  <c:v>134.91620111731842</c:v>
                </c:pt>
                <c:pt idx="50">
                  <c:v>134.54376163873368</c:v>
                </c:pt>
                <c:pt idx="51">
                  <c:v>135.00931098696461</c:v>
                </c:pt>
                <c:pt idx="52">
                  <c:v>136.31284916201119</c:v>
                </c:pt>
                <c:pt idx="53">
                  <c:v>137.29050279329607</c:v>
                </c:pt>
                <c:pt idx="54">
                  <c:v>138.08193668528867</c:v>
                </c:pt>
                <c:pt idx="55">
                  <c:v>140.50279329608941</c:v>
                </c:pt>
                <c:pt idx="56">
                  <c:v>143.43575418994416</c:v>
                </c:pt>
                <c:pt idx="57">
                  <c:v>143.34264432029798</c:v>
                </c:pt>
                <c:pt idx="58">
                  <c:v>146.92737430167602</c:v>
                </c:pt>
                <c:pt idx="59">
                  <c:v>150.09310986964621</c:v>
                </c:pt>
                <c:pt idx="60">
                  <c:v>150.09310986964621</c:v>
                </c:pt>
                <c:pt idx="61">
                  <c:v>154.4692737430168</c:v>
                </c:pt>
                <c:pt idx="62">
                  <c:v>156.3780260707635</c:v>
                </c:pt>
                <c:pt idx="63">
                  <c:v>149.76722532588454</c:v>
                </c:pt>
                <c:pt idx="64">
                  <c:v>147.11359404096834</c:v>
                </c:pt>
                <c:pt idx="65">
                  <c:v>147.81191806331472</c:v>
                </c:pt>
                <c:pt idx="66">
                  <c:v>147.62569832402238</c:v>
                </c:pt>
                <c:pt idx="67">
                  <c:v>148.975791433892</c:v>
                </c:pt>
                <c:pt idx="68">
                  <c:v>148.41713221601492</c:v>
                </c:pt>
                <c:pt idx="69">
                  <c:v>153.58472998137805</c:v>
                </c:pt>
                <c:pt idx="70">
                  <c:v>158.19366852886409</c:v>
                </c:pt>
                <c:pt idx="71">
                  <c:v>160.56797020484174</c:v>
                </c:pt>
                <c:pt idx="72">
                  <c:v>161.12662942271888</c:v>
                </c:pt>
                <c:pt idx="73">
                  <c:v>164.245810055866</c:v>
                </c:pt>
                <c:pt idx="74">
                  <c:v>163.17504655493488</c:v>
                </c:pt>
                <c:pt idx="75">
                  <c:v>162.56983240223471</c:v>
                </c:pt>
                <c:pt idx="76">
                  <c:v>167.08566108007454</c:v>
                </c:pt>
                <c:pt idx="77">
                  <c:v>168.29608938547494</c:v>
                </c:pt>
                <c:pt idx="78">
                  <c:v>170.81005586592187</c:v>
                </c:pt>
                <c:pt idx="79">
                  <c:v>173.09124767225336</c:v>
                </c:pt>
                <c:pt idx="80">
                  <c:v>170.57728119180641</c:v>
                </c:pt>
                <c:pt idx="81">
                  <c:v>166.94599627560532</c:v>
                </c:pt>
                <c:pt idx="82">
                  <c:v>169.08752327746751</c:v>
                </c:pt>
                <c:pt idx="83">
                  <c:v>166.75977653631296</c:v>
                </c:pt>
                <c:pt idx="84">
                  <c:v>166.20111731843588</c:v>
                </c:pt>
                <c:pt idx="85">
                  <c:v>159.124767225326</c:v>
                </c:pt>
                <c:pt idx="86">
                  <c:v>159.0782122905029</c:v>
                </c:pt>
                <c:pt idx="87">
                  <c:v>160.89385474860347</c:v>
                </c:pt>
                <c:pt idx="88">
                  <c:v>162.66294227188092</c:v>
                </c:pt>
                <c:pt idx="89">
                  <c:v>166.48044692737443</c:v>
                </c:pt>
                <c:pt idx="90">
                  <c:v>167.0856610800746</c:v>
                </c:pt>
                <c:pt idx="91">
                  <c:v>172.02048417132227</c:v>
                </c:pt>
                <c:pt idx="92">
                  <c:v>168.80819366852899</c:v>
                </c:pt>
                <c:pt idx="93">
                  <c:v>171.88081936685299</c:v>
                </c:pt>
                <c:pt idx="94">
                  <c:v>172.76536312849174</c:v>
                </c:pt>
                <c:pt idx="95">
                  <c:v>170.43761638733719</c:v>
                </c:pt>
                <c:pt idx="96">
                  <c:v>171.27560521415279</c:v>
                </c:pt>
                <c:pt idx="97">
                  <c:v>173.18435754189952</c:v>
                </c:pt>
                <c:pt idx="98">
                  <c:v>178.53817504655504</c:v>
                </c:pt>
                <c:pt idx="99">
                  <c:v>187.43016759776549</c:v>
                </c:pt>
                <c:pt idx="100">
                  <c:v>187.66294227188095</c:v>
                </c:pt>
                <c:pt idx="101">
                  <c:v>196.60148975791446</c:v>
                </c:pt>
                <c:pt idx="102">
                  <c:v>197.16014897579154</c:v>
                </c:pt>
                <c:pt idx="103">
                  <c:v>184.35754189944143</c:v>
                </c:pt>
                <c:pt idx="104">
                  <c:v>193.66852886405971</c:v>
                </c:pt>
                <c:pt idx="105">
                  <c:v>191.71322160148989</c:v>
                </c:pt>
                <c:pt idx="106">
                  <c:v>197.53258845437631</c:v>
                </c:pt>
                <c:pt idx="107">
                  <c:v>199.58100558659234</c:v>
                </c:pt>
                <c:pt idx="108">
                  <c:v>202.14152700186239</c:v>
                </c:pt>
                <c:pt idx="109">
                  <c:v>207.72811918063334</c:v>
                </c:pt>
                <c:pt idx="110">
                  <c:v>209.0316573556799</c:v>
                </c:pt>
                <c:pt idx="111">
                  <c:v>212.24394785847321</c:v>
                </c:pt>
                <c:pt idx="112">
                  <c:v>218.34264432029815</c:v>
                </c:pt>
                <c:pt idx="113">
                  <c:v>200.37243947858491</c:v>
                </c:pt>
                <c:pt idx="114">
                  <c:v>192.03910614525157</c:v>
                </c:pt>
                <c:pt idx="115">
                  <c:v>184.31098696461839</c:v>
                </c:pt>
                <c:pt idx="116">
                  <c:v>188.73370577281207</c:v>
                </c:pt>
                <c:pt idx="117">
                  <c:v>181.23836126629439</c:v>
                </c:pt>
                <c:pt idx="118">
                  <c:v>188.08193668528881</c:v>
                </c:pt>
                <c:pt idx="119">
                  <c:v>191.43389199255139</c:v>
                </c:pt>
                <c:pt idx="120">
                  <c:v>200.27932960893875</c:v>
                </c:pt>
                <c:pt idx="121">
                  <c:v>210.42830540037264</c:v>
                </c:pt>
                <c:pt idx="122">
                  <c:v>209.96275605214174</c:v>
                </c:pt>
                <c:pt idx="123">
                  <c:v>202.60707635009331</c:v>
                </c:pt>
                <c:pt idx="124">
                  <c:v>214.66480446927397</c:v>
                </c:pt>
                <c:pt idx="125">
                  <c:v>219.2271880819369</c:v>
                </c:pt>
                <c:pt idx="126">
                  <c:v>214.43202979515851</c:v>
                </c:pt>
                <c:pt idx="127">
                  <c:v>229.74860335195555</c:v>
                </c:pt>
                <c:pt idx="128">
                  <c:v>230.02793296089411</c:v>
                </c:pt>
                <c:pt idx="129">
                  <c:v>233.70577281191831</c:v>
                </c:pt>
                <c:pt idx="130">
                  <c:v>230.91247672253283</c:v>
                </c:pt>
                <c:pt idx="131">
                  <c:v>224.39478584730006</c:v>
                </c:pt>
                <c:pt idx="132">
                  <c:v>227.18808193668553</c:v>
                </c:pt>
                <c:pt idx="133">
                  <c:v>225.7914338919928</c:v>
                </c:pt>
                <c:pt idx="134">
                  <c:v>223.55679702048442</c:v>
                </c:pt>
                <c:pt idx="135">
                  <c:v>223.23091247672281</c:v>
                </c:pt>
                <c:pt idx="136">
                  <c:v>217.83054003724422</c:v>
                </c:pt>
                <c:pt idx="137">
                  <c:v>220.11173184357568</c:v>
                </c:pt>
                <c:pt idx="138">
                  <c:v>226.90875232774701</c:v>
                </c:pt>
                <c:pt idx="139">
                  <c:v>231.33147113594066</c:v>
                </c:pt>
                <c:pt idx="140">
                  <c:v>234.17132216014926</c:v>
                </c:pt>
                <c:pt idx="141">
                  <c:v>238.73370577281221</c:v>
                </c:pt>
                <c:pt idx="142">
                  <c:v>251.862197392924</c:v>
                </c:pt>
                <c:pt idx="143">
                  <c:v>256.1452513966484</c:v>
                </c:pt>
                <c:pt idx="144">
                  <c:v>260.70763500931133</c:v>
                </c:pt>
                <c:pt idx="145">
                  <c:v>260.70763500931133</c:v>
                </c:pt>
                <c:pt idx="146">
                  <c:v>263.91992551210461</c:v>
                </c:pt>
                <c:pt idx="147">
                  <c:v>258.37988826815678</c:v>
                </c:pt>
                <c:pt idx="148">
                  <c:v>270.25139664804504</c:v>
                </c:pt>
                <c:pt idx="149">
                  <c:v>267.64432029795194</c:v>
                </c:pt>
                <c:pt idx="150">
                  <c:v>278.16573556797056</c:v>
                </c:pt>
                <c:pt idx="151">
                  <c:v>284.72998137802648</c:v>
                </c:pt>
                <c:pt idx="152">
                  <c:v>266.75977653631321</c:v>
                </c:pt>
                <c:pt idx="153">
                  <c:v>282.82122905027973</c:v>
                </c:pt>
                <c:pt idx="154">
                  <c:v>279.84171322160188</c:v>
                </c:pt>
                <c:pt idx="155">
                  <c:v>293.06331471135979</c:v>
                </c:pt>
                <c:pt idx="156">
                  <c:v>293.38919925512147</c:v>
                </c:pt>
                <c:pt idx="157">
                  <c:v>306.47113594041008</c:v>
                </c:pt>
                <c:pt idx="158">
                  <c:v>321.97392923649949</c:v>
                </c:pt>
                <c:pt idx="159">
                  <c:v>343.57541899441384</c:v>
                </c:pt>
                <c:pt idx="160">
                  <c:v>369.87895716946042</c:v>
                </c:pt>
                <c:pt idx="161">
                  <c:v>358.47299813780302</c:v>
                </c:pt>
                <c:pt idx="162">
                  <c:v>367.7839851024213</c:v>
                </c:pt>
                <c:pt idx="163">
                  <c:v>365.92178770949761</c:v>
                </c:pt>
                <c:pt idx="164">
                  <c:v>349.16201117318474</c:v>
                </c:pt>
                <c:pt idx="165">
                  <c:v>347.11359404096874</c:v>
                </c:pt>
                <c:pt idx="166">
                  <c:v>362.66294227188121</c:v>
                </c:pt>
                <c:pt idx="167">
                  <c:v>363.4543761638738</c:v>
                </c:pt>
                <c:pt idx="168">
                  <c:v>364.99068901303582</c:v>
                </c:pt>
                <c:pt idx="169">
                  <c:v>387.01117318435797</c:v>
                </c:pt>
                <c:pt idx="170">
                  <c:v>400.74487895716987</c:v>
                </c:pt>
                <c:pt idx="171">
                  <c:v>425.32588454376213</c:v>
                </c:pt>
                <c:pt idx="172">
                  <c:v>440.50279329608992</c:v>
                </c:pt>
                <c:pt idx="173">
                  <c:v>476.7225325884549</c:v>
                </c:pt>
                <c:pt idx="174">
                  <c:v>547.48603351955364</c:v>
                </c:pt>
                <c:pt idx="175">
                  <c:v>580.07448789571754</c:v>
                </c:pt>
                <c:pt idx="176">
                  <c:v>777.4674115456246</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numCache>
            </c:numRef>
          </c:val>
          <c:smooth val="0"/>
          <c:extLst>
            <c:ext xmlns:c16="http://schemas.microsoft.com/office/drawing/2014/chart" uri="{C3380CC4-5D6E-409C-BE32-E72D297353CC}">
              <c16:uniqueId val="{00000001-5B6D-41C4-9541-E5ED52918261}"/>
            </c:ext>
          </c:extLst>
        </c:ser>
        <c:ser>
          <c:idx val="4"/>
          <c:order val="2"/>
          <c:tx>
            <c:strRef>
              <c:f>Bull!$AI$6</c:f>
              <c:strCache>
                <c:ptCount val="1"/>
                <c:pt idx="0">
                  <c:v>1999</c:v>
                </c:pt>
              </c:strCache>
            </c:strRef>
          </c:tx>
          <c:spPr>
            <a:ln w="28575" cap="rnd">
              <a:solidFill>
                <a:schemeClr val="accent5"/>
              </a:solidFill>
              <a:round/>
            </a:ln>
            <a:effectLst/>
          </c:spPr>
          <c:marker>
            <c:symbol val="none"/>
          </c:marker>
          <c:val>
            <c:numRef>
              <c:f>Bull!$AI$7:$AI$452</c:f>
              <c:numCache>
                <c:formatCode>General</c:formatCode>
                <c:ptCount val="446"/>
                <c:pt idx="0">
                  <c:v>100</c:v>
                </c:pt>
                <c:pt idx="1">
                  <c:v>100.90462143559489</c:v>
                </c:pt>
                <c:pt idx="2">
                  <c:v>100.39331366764995</c:v>
                </c:pt>
                <c:pt idx="3">
                  <c:v>105.70304818092427</c:v>
                </c:pt>
                <c:pt idx="4">
                  <c:v>121.53392330383478</c:v>
                </c:pt>
                <c:pt idx="5">
                  <c:v>125.91937069813173</c:v>
                </c:pt>
                <c:pt idx="6">
                  <c:v>123.95280235988199</c:v>
                </c:pt>
                <c:pt idx="7">
                  <c:v>118.93805309734512</c:v>
                </c:pt>
                <c:pt idx="8">
                  <c:v>117.67944936086528</c:v>
                </c:pt>
                <c:pt idx="9">
                  <c:v>114.2576204523107</c:v>
                </c:pt>
                <c:pt idx="10">
                  <c:v>114.57227138643066</c:v>
                </c:pt>
                <c:pt idx="11">
                  <c:v>116.02753195673547</c:v>
                </c:pt>
                <c:pt idx="12">
                  <c:v>116.86135693215336</c:v>
                </c:pt>
                <c:pt idx="13">
                  <c:v>110.04916420845622</c:v>
                </c:pt>
                <c:pt idx="14">
                  <c:v>109.71484759095375</c:v>
                </c:pt>
                <c:pt idx="15">
                  <c:v>111.54375614552603</c:v>
                </c:pt>
                <c:pt idx="16">
                  <c:v>113.12881022615532</c:v>
                </c:pt>
                <c:pt idx="17">
                  <c:v>113.2743362831858</c:v>
                </c:pt>
                <c:pt idx="18">
                  <c:v>110.81612586037362</c:v>
                </c:pt>
                <c:pt idx="19">
                  <c:v>111.77974434611599</c:v>
                </c:pt>
                <c:pt idx="20">
                  <c:v>113.70698131760076</c:v>
                </c:pt>
                <c:pt idx="21">
                  <c:v>111.40609636184854</c:v>
                </c:pt>
                <c:pt idx="22">
                  <c:v>122.04523107177971</c:v>
                </c:pt>
                <c:pt idx="23">
                  <c:v>122.30088495575217</c:v>
                </c:pt>
                <c:pt idx="24">
                  <c:v>119.96066863323497</c:v>
                </c:pt>
                <c:pt idx="25">
                  <c:v>115.0835791543756</c:v>
                </c:pt>
                <c:pt idx="26">
                  <c:v>113.58898721730579</c:v>
                </c:pt>
                <c:pt idx="27">
                  <c:v>113.66764995083577</c:v>
                </c:pt>
                <c:pt idx="28">
                  <c:v>111.937069813176</c:v>
                </c:pt>
                <c:pt idx="29">
                  <c:v>112.09439528023596</c:v>
                </c:pt>
                <c:pt idx="30">
                  <c:v>109.76597836774825</c:v>
                </c:pt>
                <c:pt idx="31">
                  <c:v>110.1278269419862</c:v>
                </c:pt>
                <c:pt idx="32">
                  <c:v>111.15044247787608</c:v>
                </c:pt>
                <c:pt idx="33">
                  <c:v>110.1278269419862</c:v>
                </c:pt>
                <c:pt idx="34">
                  <c:v>107.59095378564402</c:v>
                </c:pt>
                <c:pt idx="35">
                  <c:v>109.71484759095374</c:v>
                </c:pt>
                <c:pt idx="36">
                  <c:v>108.61356932153387</c:v>
                </c:pt>
                <c:pt idx="37">
                  <c:v>107.86627335299897</c:v>
                </c:pt>
                <c:pt idx="38">
                  <c:v>107.07964601769906</c:v>
                </c:pt>
                <c:pt idx="39">
                  <c:v>110.5801376597836</c:v>
                </c:pt>
                <c:pt idx="40">
                  <c:v>111.6420845624385</c:v>
                </c:pt>
                <c:pt idx="41">
                  <c:v>113.76597836774822</c:v>
                </c:pt>
                <c:pt idx="42">
                  <c:v>111.36676499508351</c:v>
                </c:pt>
                <c:pt idx="43">
                  <c:v>113.8721730580137</c:v>
                </c:pt>
                <c:pt idx="44">
                  <c:v>111.56342182890849</c:v>
                </c:pt>
                <c:pt idx="45">
                  <c:v>110.63913470993111</c:v>
                </c:pt>
                <c:pt idx="46">
                  <c:v>110.26548672566366</c:v>
                </c:pt>
                <c:pt idx="47">
                  <c:v>109.49065880039325</c:v>
                </c:pt>
                <c:pt idx="48">
                  <c:v>107.57128810226149</c:v>
                </c:pt>
                <c:pt idx="49">
                  <c:v>108.2202556538839</c:v>
                </c:pt>
                <c:pt idx="50">
                  <c:v>108.81022615535882</c:v>
                </c:pt>
                <c:pt idx="51">
                  <c:v>107.86627335299895</c:v>
                </c:pt>
                <c:pt idx="52">
                  <c:v>108.84955752212382</c:v>
                </c:pt>
                <c:pt idx="53">
                  <c:v>107.394296951819</c:v>
                </c:pt>
                <c:pt idx="54">
                  <c:v>107.15830875122903</c:v>
                </c:pt>
                <c:pt idx="55">
                  <c:v>107.04031465093404</c:v>
                </c:pt>
                <c:pt idx="56">
                  <c:v>107.86627335299895</c:v>
                </c:pt>
                <c:pt idx="57">
                  <c:v>106.05703048180916</c:v>
                </c:pt>
                <c:pt idx="58">
                  <c:v>107.23697148475902</c:v>
                </c:pt>
                <c:pt idx="59">
                  <c:v>106.80432645034409</c:v>
                </c:pt>
                <c:pt idx="60">
                  <c:v>104.05113077679444</c:v>
                </c:pt>
                <c:pt idx="61">
                  <c:v>104.2871189773844</c:v>
                </c:pt>
                <c:pt idx="62">
                  <c:v>104.12979351032442</c:v>
                </c:pt>
                <c:pt idx="63">
                  <c:v>104.52310717797437</c:v>
                </c:pt>
                <c:pt idx="64">
                  <c:v>104.75909537856434</c:v>
                </c:pt>
                <c:pt idx="65">
                  <c:v>105.95870206489666</c:v>
                </c:pt>
                <c:pt idx="66">
                  <c:v>107.29596853490649</c:v>
                </c:pt>
                <c:pt idx="67">
                  <c:v>106.56833824975408</c:v>
                </c:pt>
                <c:pt idx="68">
                  <c:v>107.74827925270392</c:v>
                </c:pt>
                <c:pt idx="69">
                  <c:v>107.07964601769902</c:v>
                </c:pt>
                <c:pt idx="70">
                  <c:v>105.46705998033421</c:v>
                </c:pt>
                <c:pt idx="71">
                  <c:v>103.95280235988191</c:v>
                </c:pt>
                <c:pt idx="72">
                  <c:v>104.12979351032439</c:v>
                </c:pt>
                <c:pt idx="73">
                  <c:v>103.46116027531949</c:v>
                </c:pt>
                <c:pt idx="74">
                  <c:v>105.23107177974427</c:v>
                </c:pt>
                <c:pt idx="75">
                  <c:v>102.5172074729596</c:v>
                </c:pt>
                <c:pt idx="76">
                  <c:v>101.84857423795469</c:v>
                </c:pt>
                <c:pt idx="77">
                  <c:v>102.87118977384458</c:v>
                </c:pt>
                <c:pt idx="78">
                  <c:v>103.3824975417895</c:v>
                </c:pt>
                <c:pt idx="79">
                  <c:v>106.88298918387405</c:v>
                </c:pt>
                <c:pt idx="80">
                  <c:v>101.88790560471968</c:v>
                </c:pt>
                <c:pt idx="81">
                  <c:v>103.16617502458202</c:v>
                </c:pt>
                <c:pt idx="82">
                  <c:v>101.45526057030472</c:v>
                </c:pt>
                <c:pt idx="83">
                  <c:v>102.28121927236963</c:v>
                </c:pt>
                <c:pt idx="84">
                  <c:v>101.96656833824966</c:v>
                </c:pt>
                <c:pt idx="85">
                  <c:v>104.09046214355938</c:v>
                </c:pt>
                <c:pt idx="86">
                  <c:v>103.69714847590943</c:v>
                </c:pt>
                <c:pt idx="87">
                  <c:v>104.68043264503432</c:v>
                </c:pt>
                <c:pt idx="88">
                  <c:v>105.42772861356924</c:v>
                </c:pt>
                <c:pt idx="89">
                  <c:v>113.09734513274327</c:v>
                </c:pt>
                <c:pt idx="90">
                  <c:v>109.20353982300874</c:v>
                </c:pt>
                <c:pt idx="91">
                  <c:v>105.03441494591928</c:v>
                </c:pt>
                <c:pt idx="92">
                  <c:v>107.66961651917394</c:v>
                </c:pt>
                <c:pt idx="93">
                  <c:v>106.80432645034405</c:v>
                </c:pt>
                <c:pt idx="94">
                  <c:v>107.2173058013765</c:v>
                </c:pt>
                <c:pt idx="95">
                  <c:v>106.52900688298908</c:v>
                </c:pt>
                <c:pt idx="96">
                  <c:v>104.7197640117993</c:v>
                </c:pt>
                <c:pt idx="97">
                  <c:v>105.15240904621425</c:v>
                </c:pt>
                <c:pt idx="98">
                  <c:v>106.21435594886911</c:v>
                </c:pt>
                <c:pt idx="99">
                  <c:v>105.23107177974423</c:v>
                </c:pt>
                <c:pt idx="100">
                  <c:v>105.62438544739419</c:v>
                </c:pt>
                <c:pt idx="101">
                  <c:v>107.9842674532939</c:v>
                </c:pt>
                <c:pt idx="102">
                  <c:v>109.83284169124866</c:v>
                </c:pt>
                <c:pt idx="103">
                  <c:v>107.31563421828899</c:v>
                </c:pt>
                <c:pt idx="104">
                  <c:v>107.92527040314638</c:v>
                </c:pt>
                <c:pt idx="105">
                  <c:v>107.43362831858394</c:v>
                </c:pt>
                <c:pt idx="106">
                  <c:v>112.31071779744335</c:v>
                </c:pt>
                <c:pt idx="107">
                  <c:v>114.63126843657804</c:v>
                </c:pt>
                <c:pt idx="108">
                  <c:v>115.33923303834797</c:v>
                </c:pt>
                <c:pt idx="109">
                  <c:v>114.45427728613558</c:v>
                </c:pt>
                <c:pt idx="110">
                  <c:v>111.8780727630284</c:v>
                </c:pt>
                <c:pt idx="111">
                  <c:v>109.99016715830862</c:v>
                </c:pt>
                <c:pt idx="112">
                  <c:v>109.08554572271376</c:v>
                </c:pt>
                <c:pt idx="113">
                  <c:v>110.10816125860362</c:v>
                </c:pt>
                <c:pt idx="114">
                  <c:v>109.12487708947874</c:v>
                </c:pt>
                <c:pt idx="115">
                  <c:v>108.10226155358889</c:v>
                </c:pt>
                <c:pt idx="116">
                  <c:v>107.33529990167148</c:v>
                </c:pt>
                <c:pt idx="117">
                  <c:v>107.92527040314638</c:v>
                </c:pt>
                <c:pt idx="118">
                  <c:v>107.9842674532939</c:v>
                </c:pt>
                <c:pt idx="119">
                  <c:v>109.51819075712871</c:v>
                </c:pt>
                <c:pt idx="120">
                  <c:v>109.40019665683371</c:v>
                </c:pt>
                <c:pt idx="121">
                  <c:v>108.77089478859381</c:v>
                </c:pt>
                <c:pt idx="122">
                  <c:v>109.71484759095368</c:v>
                </c:pt>
                <c:pt idx="123">
                  <c:v>113.09734513274326</c:v>
                </c:pt>
                <c:pt idx="124">
                  <c:v>111.52409046214346</c:v>
                </c:pt>
                <c:pt idx="125">
                  <c:v>109.91150442477866</c:v>
                </c:pt>
                <c:pt idx="126">
                  <c:v>112.58603736479833</c:v>
                </c:pt>
                <c:pt idx="127">
                  <c:v>119.46902654867246</c:v>
                </c:pt>
                <c:pt idx="128">
                  <c:v>117.14847590953777</c:v>
                </c:pt>
                <c:pt idx="129">
                  <c:v>115.14257620452301</c:v>
                </c:pt>
                <c:pt idx="130">
                  <c:v>117.26647000983274</c:v>
                </c:pt>
                <c:pt idx="131">
                  <c:v>113.96263520157316</c:v>
                </c:pt>
                <c:pt idx="132">
                  <c:v>114.08062930186816</c:v>
                </c:pt>
                <c:pt idx="133">
                  <c:v>117.10914454277278</c:v>
                </c:pt>
                <c:pt idx="134">
                  <c:v>119.03638151425753</c:v>
                </c:pt>
                <c:pt idx="135">
                  <c:v>118.01376597836767</c:v>
                </c:pt>
                <c:pt idx="136">
                  <c:v>118.83972468043257</c:v>
                </c:pt>
                <c:pt idx="137">
                  <c:v>118.91838741396256</c:v>
                </c:pt>
                <c:pt idx="138">
                  <c:v>122.45821042281213</c:v>
                </c:pt>
                <c:pt idx="139">
                  <c:v>122.69419862340209</c:v>
                </c:pt>
                <c:pt idx="140">
                  <c:v>122.34021632251715</c:v>
                </c:pt>
                <c:pt idx="141">
                  <c:v>122.34021632251715</c:v>
                </c:pt>
                <c:pt idx="142">
                  <c:v>126.07669616519169</c:v>
                </c:pt>
                <c:pt idx="143">
                  <c:v>128.43657817109138</c:v>
                </c:pt>
                <c:pt idx="144">
                  <c:v>127.4139626352015</c:v>
                </c:pt>
                <c:pt idx="145">
                  <c:v>125.60471976401175</c:v>
                </c:pt>
                <c:pt idx="146">
                  <c:v>127.68928220255648</c:v>
                </c:pt>
                <c:pt idx="147">
                  <c:v>123.67748279252699</c:v>
                </c:pt>
                <c:pt idx="148">
                  <c:v>122.53687315634214</c:v>
                </c:pt>
                <c:pt idx="149">
                  <c:v>124.30678466076691</c:v>
                </c:pt>
                <c:pt idx="150">
                  <c:v>127.4139626352015</c:v>
                </c:pt>
                <c:pt idx="151">
                  <c:v>119.4690265486725</c:v>
                </c:pt>
                <c:pt idx="152">
                  <c:v>120.88495575221235</c:v>
                </c:pt>
                <c:pt idx="153">
                  <c:v>123.716814159292</c:v>
                </c:pt>
                <c:pt idx="154">
                  <c:v>123.48082595870203</c:v>
                </c:pt>
                <c:pt idx="155">
                  <c:v>120.76696165191737</c:v>
                </c:pt>
                <c:pt idx="156">
                  <c:v>123.0088495575221</c:v>
                </c:pt>
                <c:pt idx="157">
                  <c:v>125.95870206489674</c:v>
                </c:pt>
                <c:pt idx="158">
                  <c:v>124.62143559488692</c:v>
                </c:pt>
                <c:pt idx="159">
                  <c:v>126.70599803343165</c:v>
                </c:pt>
                <c:pt idx="160">
                  <c:v>125.84070796460176</c:v>
                </c:pt>
                <c:pt idx="161">
                  <c:v>126.74532940019665</c:v>
                </c:pt>
                <c:pt idx="162">
                  <c:v>124.58210422812192</c:v>
                </c:pt>
                <c:pt idx="163">
                  <c:v>123.04818092428712</c:v>
                </c:pt>
                <c:pt idx="164">
                  <c:v>123.44149459193709</c:v>
                </c:pt>
                <c:pt idx="165">
                  <c:v>125.7620452310718</c:v>
                </c:pt>
                <c:pt idx="166">
                  <c:v>126.4700098328417</c:v>
                </c:pt>
                <c:pt idx="167">
                  <c:v>126.07669616519175</c:v>
                </c:pt>
                <c:pt idx="168">
                  <c:v>126.27335299901672</c:v>
                </c:pt>
                <c:pt idx="169">
                  <c:v>125.13274336283185</c:v>
                </c:pt>
                <c:pt idx="170">
                  <c:v>128.31858407079645</c:v>
                </c:pt>
                <c:pt idx="171">
                  <c:v>131.03244837758112</c:v>
                </c:pt>
                <c:pt idx="172">
                  <c:v>134.02163225172077</c:v>
                </c:pt>
                <c:pt idx="173">
                  <c:v>137.36479842674535</c:v>
                </c:pt>
                <c:pt idx="174">
                  <c:v>138.15142576204525</c:v>
                </c:pt>
                <c:pt idx="175">
                  <c:v>139.52802359882006</c:v>
                </c:pt>
                <c:pt idx="176">
                  <c:v>140.23598820058996</c:v>
                </c:pt>
                <c:pt idx="177">
                  <c:v>144.83775811209438</c:v>
                </c:pt>
                <c:pt idx="178">
                  <c:v>144.79842674532938</c:v>
                </c:pt>
                <c:pt idx="179">
                  <c:v>145.42772861356929</c:v>
                </c:pt>
                <c:pt idx="180">
                  <c:v>138.26941986234019</c:v>
                </c:pt>
                <c:pt idx="181">
                  <c:v>138.19075712881019</c:v>
                </c:pt>
                <c:pt idx="182">
                  <c:v>137.64011799410025</c:v>
                </c:pt>
                <c:pt idx="183">
                  <c:v>137.95476892822023</c:v>
                </c:pt>
                <c:pt idx="184">
                  <c:v>132.29105211406096</c:v>
                </c:pt>
                <c:pt idx="185">
                  <c:v>128.23992133726645</c:v>
                </c:pt>
                <c:pt idx="186">
                  <c:v>130.52114060963618</c:v>
                </c:pt>
                <c:pt idx="187">
                  <c:v>128.04326450344146</c:v>
                </c:pt>
                <c:pt idx="188">
                  <c:v>129.02654867256632</c:v>
                </c:pt>
                <c:pt idx="189">
                  <c:v>128.20058997050143</c:v>
                </c:pt>
                <c:pt idx="190">
                  <c:v>131.07177974434609</c:v>
                </c:pt>
                <c:pt idx="191">
                  <c:v>134.10029498525068</c:v>
                </c:pt>
                <c:pt idx="192">
                  <c:v>137.08947885939034</c:v>
                </c:pt>
                <c:pt idx="193">
                  <c:v>139.52802359882003</c:v>
                </c:pt>
                <c:pt idx="194">
                  <c:v>145.03441494591934</c:v>
                </c:pt>
                <c:pt idx="195">
                  <c:v>143.34316617502455</c:v>
                </c:pt>
                <c:pt idx="196">
                  <c:v>143.06784660766959</c:v>
                </c:pt>
                <c:pt idx="197">
                  <c:v>140.27531956735493</c:v>
                </c:pt>
                <c:pt idx="198">
                  <c:v>140.56243854473939</c:v>
                </c:pt>
                <c:pt idx="199">
                  <c:v>135.7915437561455</c:v>
                </c:pt>
                <c:pt idx="200">
                  <c:v>137.99410029498523</c:v>
                </c:pt>
                <c:pt idx="201">
                  <c:v>135.771878072763</c:v>
                </c:pt>
                <c:pt idx="202">
                  <c:v>136.5781710914454</c:v>
                </c:pt>
                <c:pt idx="203">
                  <c:v>142.67453294001962</c:v>
                </c:pt>
                <c:pt idx="204">
                  <c:v>136.14552605703042</c:v>
                </c:pt>
                <c:pt idx="205">
                  <c:v>140.3146509341199</c:v>
                </c:pt>
                <c:pt idx="206">
                  <c:v>143.06784660766954</c:v>
                </c:pt>
                <c:pt idx="207">
                  <c:v>142.75319567354956</c:v>
                </c:pt>
                <c:pt idx="208">
                  <c:v>147.70894788593895</c:v>
                </c:pt>
                <c:pt idx="209">
                  <c:v>148.41691248770886</c:v>
                </c:pt>
                <c:pt idx="210">
                  <c:v>147.59095378564396</c:v>
                </c:pt>
                <c:pt idx="211">
                  <c:v>150.18682399213364</c:v>
                </c:pt>
                <c:pt idx="212">
                  <c:v>149.79351032448369</c:v>
                </c:pt>
                <c:pt idx="213">
                  <c:v>145.34906588003926</c:v>
                </c:pt>
                <c:pt idx="214">
                  <c:v>146.7256637168141</c:v>
                </c:pt>
                <c:pt idx="215">
                  <c:v>146.17502458210416</c:v>
                </c:pt>
                <c:pt idx="216">
                  <c:v>152.82202556538834</c:v>
                </c:pt>
                <c:pt idx="217">
                  <c:v>151.13077679449356</c:v>
                </c:pt>
                <c:pt idx="218">
                  <c:v>150.65880039331361</c:v>
                </c:pt>
                <c:pt idx="219">
                  <c:v>156.36184857423791</c:v>
                </c:pt>
                <c:pt idx="220">
                  <c:v>155.77187807276297</c:v>
                </c:pt>
                <c:pt idx="221">
                  <c:v>156.59783677482784</c:v>
                </c:pt>
                <c:pt idx="222">
                  <c:v>159.82300884955745</c:v>
                </c:pt>
                <c:pt idx="223">
                  <c:v>160.80629301868234</c:v>
                </c:pt>
                <c:pt idx="224">
                  <c:v>161.00294985250733</c:v>
                </c:pt>
                <c:pt idx="225">
                  <c:v>162.14355948869218</c:v>
                </c:pt>
                <c:pt idx="226">
                  <c:v>163.55948869223198</c:v>
                </c:pt>
                <c:pt idx="227">
                  <c:v>167.70108161258594</c:v>
                </c:pt>
                <c:pt idx="228">
                  <c:v>159.98033431661742</c:v>
                </c:pt>
                <c:pt idx="229">
                  <c:v>160.50344149459184</c:v>
                </c:pt>
                <c:pt idx="230">
                  <c:v>158.28908554572263</c:v>
                </c:pt>
                <c:pt idx="231">
                  <c:v>158.64306784660758</c:v>
                </c:pt>
                <c:pt idx="232">
                  <c:v>161.31760078662722</c:v>
                </c:pt>
                <c:pt idx="233">
                  <c:v>156.36184857423785</c:v>
                </c:pt>
                <c:pt idx="234">
                  <c:v>155.81120943952791</c:v>
                </c:pt>
                <c:pt idx="235">
                  <c:v>157.81710914454266</c:v>
                </c:pt>
                <c:pt idx="236">
                  <c:v>155.45722713864296</c:v>
                </c:pt>
                <c:pt idx="237">
                  <c:v>162.18289085545712</c:v>
                </c:pt>
                <c:pt idx="238">
                  <c:v>166.11602753195663</c:v>
                </c:pt>
                <c:pt idx="239">
                  <c:v>165.4473942969517</c:v>
                </c:pt>
                <c:pt idx="240">
                  <c:v>165.21140609636174</c:v>
                </c:pt>
                <c:pt idx="241">
                  <c:v>157.5417895771877</c:v>
                </c:pt>
                <c:pt idx="242">
                  <c:v>155.37856440511297</c:v>
                </c:pt>
                <c:pt idx="243">
                  <c:v>152.11406096361839</c:v>
                </c:pt>
                <c:pt idx="244">
                  <c:v>148.96755162241877</c:v>
                </c:pt>
                <c:pt idx="245">
                  <c:v>148.14159292035387</c:v>
                </c:pt>
                <c:pt idx="246">
                  <c:v>151.1701081612585</c:v>
                </c:pt>
                <c:pt idx="247">
                  <c:v>154.70993117010804</c:v>
                </c:pt>
                <c:pt idx="248">
                  <c:v>153.3726647000982</c:v>
                </c:pt>
                <c:pt idx="249">
                  <c:v>151.24877089478849</c:v>
                </c:pt>
                <c:pt idx="250">
                  <c:v>155.29990167158297</c:v>
                </c:pt>
                <c:pt idx="251">
                  <c:v>157.93510324483762</c:v>
                </c:pt>
                <c:pt idx="252">
                  <c:v>156.51917404129779</c:v>
                </c:pt>
                <c:pt idx="253">
                  <c:v>160.33431661750231</c:v>
                </c:pt>
                <c:pt idx="254">
                  <c:v>159.94100294985236</c:v>
                </c:pt>
                <c:pt idx="255">
                  <c:v>153.45132743362819</c:v>
                </c:pt>
                <c:pt idx="256">
                  <c:v>153.80530973451317</c:v>
                </c:pt>
                <c:pt idx="257">
                  <c:v>157.22713864306772</c:v>
                </c:pt>
                <c:pt idx="258">
                  <c:v>156.91248770894776</c:v>
                </c:pt>
                <c:pt idx="259">
                  <c:v>162.34021632251708</c:v>
                </c:pt>
                <c:pt idx="260">
                  <c:v>158.60373647984255</c:v>
                </c:pt>
                <c:pt idx="261">
                  <c:v>157.73844641101266</c:v>
                </c:pt>
                <c:pt idx="262">
                  <c:v>158.40707964601756</c:v>
                </c:pt>
                <c:pt idx="263">
                  <c:v>159.54768928220241</c:v>
                </c:pt>
                <c:pt idx="264">
                  <c:v>160.40511307767929</c:v>
                </c:pt>
                <c:pt idx="265">
                  <c:v>164.98328416912472</c:v>
                </c:pt>
                <c:pt idx="266">
                  <c:v>166.28515240904602</c:v>
                </c:pt>
                <c:pt idx="267">
                  <c:v>164.71976401179924</c:v>
                </c:pt>
                <c:pt idx="268">
                  <c:v>166.85545722713849</c:v>
                </c:pt>
                <c:pt idx="269">
                  <c:v>168.55457227138626</c:v>
                </c:pt>
                <c:pt idx="270">
                  <c:v>170.52114060963601</c:v>
                </c:pt>
                <c:pt idx="271">
                  <c:v>172.21238938053082</c:v>
                </c:pt>
                <c:pt idx="272">
                  <c:v>175.83087512291036</c:v>
                </c:pt>
                <c:pt idx="273">
                  <c:v>177.7581120943951</c:v>
                </c:pt>
                <c:pt idx="274">
                  <c:v>179.3117010816124</c:v>
                </c:pt>
                <c:pt idx="275">
                  <c:v>170.77679449360849</c:v>
                </c:pt>
                <c:pt idx="276">
                  <c:v>173.64798426745315</c:v>
                </c:pt>
                <c:pt idx="277">
                  <c:v>174.10029498525057</c:v>
                </c:pt>
                <c:pt idx="278">
                  <c:v>172.44837758112078</c:v>
                </c:pt>
                <c:pt idx="279">
                  <c:v>164.81809242871174</c:v>
                </c:pt>
                <c:pt idx="280">
                  <c:v>166.4306784660765</c:v>
                </c:pt>
                <c:pt idx="281">
                  <c:v>168.04326450344132</c:v>
                </c:pt>
                <c:pt idx="282">
                  <c:v>167.94493608652883</c:v>
                </c:pt>
                <c:pt idx="283">
                  <c:v>163.10717797443442</c:v>
                </c:pt>
                <c:pt idx="284">
                  <c:v>165.54572271386411</c:v>
                </c:pt>
                <c:pt idx="285">
                  <c:v>168.11012782694181</c:v>
                </c:pt>
                <c:pt idx="286">
                  <c:v>171.18977384464091</c:v>
                </c:pt>
                <c:pt idx="287">
                  <c:v>170.81612586037346</c:v>
                </c:pt>
                <c:pt idx="288">
                  <c:v>175.00491642084543</c:v>
                </c:pt>
                <c:pt idx="289">
                  <c:v>172.80235988200573</c:v>
                </c:pt>
                <c:pt idx="290">
                  <c:v>167.11111111111094</c:v>
                </c:pt>
                <c:pt idx="291">
                  <c:v>167.64995083579137</c:v>
                </c:pt>
                <c:pt idx="292">
                  <c:v>167.98426745329382</c:v>
                </c:pt>
                <c:pt idx="293">
                  <c:v>167.1189773844639</c:v>
                </c:pt>
                <c:pt idx="294">
                  <c:v>170.93411996066843</c:v>
                </c:pt>
                <c:pt idx="295">
                  <c:v>170.85545722713843</c:v>
                </c:pt>
                <c:pt idx="296">
                  <c:v>167.63028515240885</c:v>
                </c:pt>
                <c:pt idx="297">
                  <c:v>165.34906588003915</c:v>
                </c:pt>
                <c:pt idx="298">
                  <c:v>164.26745329400177</c:v>
                </c:pt>
                <c:pt idx="299">
                  <c:v>165.36873156342165</c:v>
                </c:pt>
                <c:pt idx="300">
                  <c:v>166.15535889872154</c:v>
                </c:pt>
                <c:pt idx="301">
                  <c:v>167.96460176991133</c:v>
                </c:pt>
                <c:pt idx="302">
                  <c:v>172.13372664700077</c:v>
                </c:pt>
                <c:pt idx="303">
                  <c:v>173.03834808259566</c:v>
                </c:pt>
                <c:pt idx="304">
                  <c:v>168.10226155358879</c:v>
                </c:pt>
                <c:pt idx="305">
                  <c:v>166.41101278269403</c:v>
                </c:pt>
                <c:pt idx="306">
                  <c:v>165.80137659783659</c:v>
                </c:pt>
                <c:pt idx="307">
                  <c:v>167.1583087512289</c:v>
                </c:pt>
                <c:pt idx="308">
                  <c:v>169.04621435594868</c:v>
                </c:pt>
                <c:pt idx="309">
                  <c:v>171.99606686332334</c:v>
                </c:pt>
                <c:pt idx="310">
                  <c:v>175.49655850540788</c:v>
                </c:pt>
                <c:pt idx="311">
                  <c:v>171.60275319567339</c:v>
                </c:pt>
                <c:pt idx="312">
                  <c:v>172.15339233038333</c:v>
                </c:pt>
                <c:pt idx="313">
                  <c:v>174.78859390363797</c:v>
                </c:pt>
                <c:pt idx="314">
                  <c:v>176.67649950835772</c:v>
                </c:pt>
                <c:pt idx="315">
                  <c:v>180.8259587020647</c:v>
                </c:pt>
                <c:pt idx="316">
                  <c:v>182.20255653883953</c:v>
                </c:pt>
                <c:pt idx="317">
                  <c:v>184.58210422812175</c:v>
                </c:pt>
                <c:pt idx="318">
                  <c:v>186.76499508357898</c:v>
                </c:pt>
                <c:pt idx="319">
                  <c:v>184.73942969518171</c:v>
                </c:pt>
                <c:pt idx="320">
                  <c:v>183.63815142576186</c:v>
                </c:pt>
                <c:pt idx="321">
                  <c:v>186.23402163225154</c:v>
                </c:pt>
                <c:pt idx="322">
                  <c:v>179.70501474926235</c:v>
                </c:pt>
                <c:pt idx="323">
                  <c:v>184.34611602753176</c:v>
                </c:pt>
                <c:pt idx="324">
                  <c:v>191.07177974434592</c:v>
                </c:pt>
                <c:pt idx="325">
                  <c:v>195.11504424778738</c:v>
                </c:pt>
                <c:pt idx="326">
                  <c:v>197.98623402163201</c:v>
                </c:pt>
                <c:pt idx="327">
                  <c:v>207.04031465093388</c:v>
                </c:pt>
                <c:pt idx="328">
                  <c:v>197.93510324483753</c:v>
                </c:pt>
                <c:pt idx="329">
                  <c:v>197.75811209439507</c:v>
                </c:pt>
                <c:pt idx="330">
                  <c:v>203.34316617502438</c:v>
                </c:pt>
                <c:pt idx="331">
                  <c:v>212.36971484759079</c:v>
                </c:pt>
                <c:pt idx="332">
                  <c:v>219.21337266469993</c:v>
                </c:pt>
                <c:pt idx="333">
                  <c:v>218.09242871189755</c:v>
                </c:pt>
                <c:pt idx="334">
                  <c:v>220.0589970501473</c:v>
                </c:pt>
                <c:pt idx="335">
                  <c:v>223.7561455260568</c:v>
                </c:pt>
                <c:pt idx="336">
                  <c:v>216.71583087512269</c:v>
                </c:pt>
                <c:pt idx="337">
                  <c:v>217.14847590953764</c:v>
                </c:pt>
                <c:pt idx="338">
                  <c:v>219.88200589970475</c:v>
                </c:pt>
                <c:pt idx="339">
                  <c:v>222.37954768928196</c:v>
                </c:pt>
                <c:pt idx="340">
                  <c:v>212.80235988200565</c:v>
                </c:pt>
                <c:pt idx="341">
                  <c:v>217.93510324483751</c:v>
                </c:pt>
                <c:pt idx="342">
                  <c:v>220.30678466076668</c:v>
                </c:pt>
                <c:pt idx="343">
                  <c:v>229.55752212389351</c:v>
                </c:pt>
                <c:pt idx="344">
                  <c:v>231.60275319567327</c:v>
                </c:pt>
                <c:pt idx="345">
                  <c:v>237.16814159292008</c:v>
                </c:pt>
                <c:pt idx="346">
                  <c:v>249.35299901671559</c:v>
                </c:pt>
                <c:pt idx="347">
                  <c:v>257.39233038348056</c:v>
                </c:pt>
                <c:pt idx="348">
                  <c:v>268.9478859390361</c:v>
                </c:pt>
                <c:pt idx="349">
                  <c:v>281.14060963618459</c:v>
                </c:pt>
                <c:pt idx="350">
                  <c:v>258.64306784660744</c:v>
                </c:pt>
                <c:pt idx="351">
                  <c:v>257.10914454277264</c:v>
                </c:pt>
                <c:pt idx="352">
                  <c:v>251.01278269419839</c:v>
                </c:pt>
                <c:pt idx="353">
                  <c:v>238.91838741396242</c:v>
                </c:pt>
                <c:pt idx="354">
                  <c:v>228.57423795476871</c:v>
                </c:pt>
                <c:pt idx="355">
                  <c:v>229.3215339233036</c:v>
                </c:pt>
                <c:pt idx="356">
                  <c:v>242.22222222222203</c:v>
                </c:pt>
                <c:pt idx="357">
                  <c:v>247.49262536873138</c:v>
                </c:pt>
                <c:pt idx="358">
                  <c:v>261.21927236971464</c:v>
                </c:pt>
                <c:pt idx="359">
                  <c:v>243.75614552605686</c:v>
                </c:pt>
                <c:pt idx="360">
                  <c:v>249.65585054080611</c:v>
                </c:pt>
                <c:pt idx="361">
                  <c:v>254.27728613569303</c:v>
                </c:pt>
                <c:pt idx="362">
                  <c:v>248.79056047197622</c:v>
                </c:pt>
                <c:pt idx="363">
                  <c:v>241.84857423795458</c:v>
                </c:pt>
                <c:pt idx="364">
                  <c:v>244.84955752212372</c:v>
                </c:pt>
                <c:pt idx="365">
                  <c:v>245.99803343166161</c:v>
                </c:pt>
                <c:pt idx="366">
                  <c:v>240.23598820058982</c:v>
                </c:pt>
                <c:pt idx="367">
                  <c:v>227.86234021632242</c:v>
                </c:pt>
                <c:pt idx="368">
                  <c:v>231.8977384464109</c:v>
                </c:pt>
                <c:pt idx="369">
                  <c:v>235.31956735496544</c:v>
                </c:pt>
                <c:pt idx="370">
                  <c:v>225.80137659783668</c:v>
                </c:pt>
                <c:pt idx="371">
                  <c:v>232.21238938053085</c:v>
                </c:pt>
                <c:pt idx="372">
                  <c:v>232.64503441494577</c:v>
                </c:pt>
                <c:pt idx="373">
                  <c:v>235.96853490658791</c:v>
                </c:pt>
                <c:pt idx="374">
                  <c:v>246.76499508357901</c:v>
                </c:pt>
                <c:pt idx="375">
                  <c:v>247.21730580137645</c:v>
                </c:pt>
                <c:pt idx="376">
                  <c:v>244.52310717797434</c:v>
                </c:pt>
                <c:pt idx="377">
                  <c:v>251.01278269419853</c:v>
                </c:pt>
                <c:pt idx="378">
                  <c:v>253.92330383480814</c:v>
                </c:pt>
                <c:pt idx="379">
                  <c:v>245.88003933136662</c:v>
                </c:pt>
                <c:pt idx="380">
                  <c:v>242.02556538839713</c:v>
                </c:pt>
                <c:pt idx="381">
                  <c:v>244.25172074729582</c:v>
                </c:pt>
                <c:pt idx="382">
                  <c:v>250.42281219272357</c:v>
                </c:pt>
                <c:pt idx="383">
                  <c:v>238.89872173057998</c:v>
                </c:pt>
                <c:pt idx="384">
                  <c:v>246.68633235004904</c:v>
                </c:pt>
                <c:pt idx="385">
                  <c:v>249.91150442477863</c:v>
                </c:pt>
                <c:pt idx="386">
                  <c:v>254.08062930186813</c:v>
                </c:pt>
                <c:pt idx="387">
                  <c:v>254.80825958702053</c:v>
                </c:pt>
                <c:pt idx="388">
                  <c:v>262.28121927236964</c:v>
                </c:pt>
                <c:pt idx="389">
                  <c:v>263.14650934119953</c:v>
                </c:pt>
                <c:pt idx="390">
                  <c:v>268.45624385447388</c:v>
                </c:pt>
                <c:pt idx="391">
                  <c:v>252.68436578171088</c:v>
                </c:pt>
                <c:pt idx="392">
                  <c:v>255.76401179940999</c:v>
                </c:pt>
                <c:pt idx="393">
                  <c:v>256.99115044247782</c:v>
                </c:pt>
                <c:pt idx="394">
                  <c:v>258.56440511307761</c:v>
                </c:pt>
                <c:pt idx="395">
                  <c:v>261.07767944936074</c:v>
                </c:pt>
                <c:pt idx="396">
                  <c:v>265.4867256637167</c:v>
                </c:pt>
                <c:pt idx="397">
                  <c:v>269.62438544739416</c:v>
                </c:pt>
                <c:pt idx="398">
                  <c:v>272.15339233038333</c:v>
                </c:pt>
                <c:pt idx="399">
                  <c:v>268.06293018682379</c:v>
                </c:pt>
                <c:pt idx="400">
                  <c:v>270.93411996066845</c:v>
                </c:pt>
                <c:pt idx="401">
                  <c:v>263.85447394296938</c:v>
                </c:pt>
                <c:pt idx="402">
                  <c:v>260.27531956735481</c:v>
                </c:pt>
                <c:pt idx="403">
                  <c:v>258.01376597836759</c:v>
                </c:pt>
                <c:pt idx="404">
                  <c:v>264.2084562438543</c:v>
                </c:pt>
                <c:pt idx="405">
                  <c:v>255.20157325467042</c:v>
                </c:pt>
                <c:pt idx="406">
                  <c:v>257.75811209439513</c:v>
                </c:pt>
                <c:pt idx="407">
                  <c:v>257.34513274336268</c:v>
                </c:pt>
                <c:pt idx="408">
                  <c:v>255.51622418879043</c:v>
                </c:pt>
                <c:pt idx="409">
                  <c:v>257.97443461160259</c:v>
                </c:pt>
                <c:pt idx="410">
                  <c:v>262.30088495575205</c:v>
                </c:pt>
                <c:pt idx="411">
                  <c:v>268.79056047197622</c:v>
                </c:pt>
                <c:pt idx="412">
                  <c:v>260.05899705014735</c:v>
                </c:pt>
                <c:pt idx="413">
                  <c:v>264.70009832841674</c:v>
                </c:pt>
                <c:pt idx="414">
                  <c:v>264.62143559488675</c:v>
                </c:pt>
                <c:pt idx="415">
                  <c:v>258.72173058013749</c:v>
                </c:pt>
                <c:pt idx="416">
                  <c:v>262.81219272369702</c:v>
                </c:pt>
                <c:pt idx="417">
                  <c:v>264.81809242871179</c:v>
                </c:pt>
                <c:pt idx="418">
                  <c:v>275.63421828908542</c:v>
                </c:pt>
                <c:pt idx="419">
                  <c:v>278.3087512291051</c:v>
                </c:pt>
                <c:pt idx="420">
                  <c:v>287.70894788593893</c:v>
                </c:pt>
                <c:pt idx="421">
                  <c:v>292.46804326450331</c:v>
                </c:pt>
                <c:pt idx="422">
                  <c:v>292.11406096361833</c:v>
                </c:pt>
                <c:pt idx="423">
                  <c:v>294.92625368731547</c:v>
                </c:pt>
                <c:pt idx="424">
                  <c:v>300.96361848574219</c:v>
                </c:pt>
                <c:pt idx="425">
                  <c:v>308.82989183874116</c:v>
                </c:pt>
                <c:pt idx="426">
                  <c:v>317.40412979351009</c:v>
                </c:pt>
                <c:pt idx="427">
                  <c:v>327.23697148475884</c:v>
                </c:pt>
                <c:pt idx="428">
                  <c:v>309.26253687315608</c:v>
                </c:pt>
                <c:pt idx="429">
                  <c:v>324.01179941002925</c:v>
                </c:pt>
                <c:pt idx="430">
                  <c:v>308.18092428711873</c:v>
                </c:pt>
                <c:pt idx="431">
                  <c:v>312.60570304818071</c:v>
                </c:pt>
                <c:pt idx="432">
                  <c:v>312.63323500491623</c:v>
                </c:pt>
                <c:pt idx="433">
                  <c:v>319.29203539822987</c:v>
                </c:pt>
                <c:pt idx="434">
                  <c:v>330.58013765978347</c:v>
                </c:pt>
                <c:pt idx="435">
                  <c:v>338.09242871189753</c:v>
                </c:pt>
                <c:pt idx="436">
                  <c:v>352.1730580137658</c:v>
                </c:pt>
                <c:pt idx="437">
                  <c:v>347.33529990167142</c:v>
                </c:pt>
                <c:pt idx="438">
                  <c:v>359.44936086528986</c:v>
                </c:pt>
                <c:pt idx="439">
                  <c:v>356.06686332350029</c:v>
                </c:pt>
                <c:pt idx="440">
                  <c:v>363.00884955752196</c:v>
                </c:pt>
                <c:pt idx="441">
                  <c:v>354.96558505408046</c:v>
                </c:pt>
                <c:pt idx="442">
                  <c:v>371.76007866273335</c:v>
                </c:pt>
                <c:pt idx="443">
                  <c:v>383.04818092428695</c:v>
                </c:pt>
                <c:pt idx="444">
                  <c:v>382.77286135693203</c:v>
                </c:pt>
                <c:pt idx="445">
                  <c:v>394.45427728613549</c:v>
                </c:pt>
              </c:numCache>
            </c:numRef>
          </c:val>
          <c:smooth val="0"/>
          <c:extLst>
            <c:ext xmlns:c16="http://schemas.microsoft.com/office/drawing/2014/chart" uri="{C3380CC4-5D6E-409C-BE32-E72D297353CC}">
              <c16:uniqueId val="{00000002-5B6D-41C4-9541-E5ED52918261}"/>
            </c:ext>
          </c:extLst>
        </c:ser>
        <c:ser>
          <c:idx val="5"/>
          <c:order val="3"/>
          <c:tx>
            <c:strRef>
              <c:f>Bull!$AJ$6</c:f>
              <c:strCache>
                <c:ptCount val="1"/>
                <c:pt idx="0">
                  <c:v>2008</c:v>
                </c:pt>
              </c:strCache>
            </c:strRef>
          </c:tx>
          <c:spPr>
            <a:ln w="28575" cap="rnd">
              <a:solidFill>
                <a:schemeClr val="accent6"/>
              </a:solidFill>
              <a:round/>
            </a:ln>
            <a:effectLst/>
          </c:spPr>
          <c:marker>
            <c:symbol val="none"/>
          </c:marker>
          <c:val>
            <c:numRef>
              <c:f>Bull!$AJ$7:$AJ$452</c:f>
              <c:numCache>
                <c:formatCode>General</c:formatCode>
                <c:ptCount val="446"/>
                <c:pt idx="0">
                  <c:v>100</c:v>
                </c:pt>
                <c:pt idx="1">
                  <c:v>101.76832216619465</c:v>
                </c:pt>
                <c:pt idx="2">
                  <c:v>102.52124058851972</c:v>
                </c:pt>
                <c:pt idx="3">
                  <c:v>110.58230296332113</c:v>
                </c:pt>
                <c:pt idx="4">
                  <c:v>113.01374594183876</c:v>
                </c:pt>
                <c:pt idx="5">
                  <c:v>104.50369551702701</c:v>
                </c:pt>
                <c:pt idx="6">
                  <c:v>113.61469917800648</c:v>
                </c:pt>
                <c:pt idx="7">
                  <c:v>115.80437936036469</c:v>
                </c:pt>
                <c:pt idx="8">
                  <c:v>120.09394211507906</c:v>
                </c:pt>
                <c:pt idx="9">
                  <c:v>120.93665814740619</c:v>
                </c:pt>
                <c:pt idx="10">
                  <c:v>118.00787455964631</c:v>
                </c:pt>
                <c:pt idx="11">
                  <c:v>116.48131518961107</c:v>
                </c:pt>
                <c:pt idx="12">
                  <c:v>124.30337777163773</c:v>
                </c:pt>
                <c:pt idx="13">
                  <c:v>128.18263452372724</c:v>
                </c:pt>
                <c:pt idx="14">
                  <c:v>125.92387925675204</c:v>
                </c:pt>
                <c:pt idx="15">
                  <c:v>130.09601436761756</c:v>
                </c:pt>
                <c:pt idx="16">
                  <c:v>137.16930303239616</c:v>
                </c:pt>
                <c:pt idx="17">
                  <c:v>130.18166747254261</c:v>
                </c:pt>
                <c:pt idx="18">
                  <c:v>129.77412447330244</c:v>
                </c:pt>
                <c:pt idx="19">
                  <c:v>128.44235684188709</c:v>
                </c:pt>
                <c:pt idx="20">
                  <c:v>131.55073564965113</c:v>
                </c:pt>
                <c:pt idx="21">
                  <c:v>127.53332872832765</c:v>
                </c:pt>
                <c:pt idx="22">
                  <c:v>123.38882365130893</c:v>
                </c:pt>
                <c:pt idx="23">
                  <c:v>121.80009670511842</c:v>
                </c:pt>
                <c:pt idx="24">
                  <c:v>120.03177453892378</c:v>
                </c:pt>
                <c:pt idx="25">
                  <c:v>126.10761898183323</c:v>
                </c:pt>
                <c:pt idx="26">
                  <c:v>122.47703253436481</c:v>
                </c:pt>
                <c:pt idx="27">
                  <c:v>126.63535262830693</c:v>
                </c:pt>
                <c:pt idx="28">
                  <c:v>128.72556468881672</c:v>
                </c:pt>
                <c:pt idx="29">
                  <c:v>132.25806451612902</c:v>
                </c:pt>
                <c:pt idx="30">
                  <c:v>135.27250120881396</c:v>
                </c:pt>
                <c:pt idx="31">
                  <c:v>131.97900117427642</c:v>
                </c:pt>
                <c:pt idx="32">
                  <c:v>129.76445396145607</c:v>
                </c:pt>
                <c:pt idx="33">
                  <c:v>129.03502106790077</c:v>
                </c:pt>
                <c:pt idx="34">
                  <c:v>129.80589901222626</c:v>
                </c:pt>
                <c:pt idx="35">
                  <c:v>128.82503281066516</c:v>
                </c:pt>
                <c:pt idx="36">
                  <c:v>126.13801201906469</c:v>
                </c:pt>
                <c:pt idx="37">
                  <c:v>129.51578365683494</c:v>
                </c:pt>
                <c:pt idx="38">
                  <c:v>131.42916350072525</c:v>
                </c:pt>
                <c:pt idx="39">
                  <c:v>131.79526144919524</c:v>
                </c:pt>
                <c:pt idx="40">
                  <c:v>131.92650410996751</c:v>
                </c:pt>
                <c:pt idx="41">
                  <c:v>131.05892104717825</c:v>
                </c:pt>
                <c:pt idx="42">
                  <c:v>131.76348691027141</c:v>
                </c:pt>
                <c:pt idx="43">
                  <c:v>131.94722663535256</c:v>
                </c:pt>
                <c:pt idx="44">
                  <c:v>137.37652828624709</c:v>
                </c:pt>
                <c:pt idx="45">
                  <c:v>138.88236513089723</c:v>
                </c:pt>
                <c:pt idx="46">
                  <c:v>139.18353249982727</c:v>
                </c:pt>
                <c:pt idx="47">
                  <c:v>136.89300269392825</c:v>
                </c:pt>
                <c:pt idx="48">
                  <c:v>138.53008219935066</c:v>
                </c:pt>
                <c:pt idx="49">
                  <c:v>144.95406506872965</c:v>
                </c:pt>
                <c:pt idx="50">
                  <c:v>145.54811079643565</c:v>
                </c:pt>
                <c:pt idx="51">
                  <c:v>145.81059611798017</c:v>
                </c:pt>
                <c:pt idx="52">
                  <c:v>144.42909442564059</c:v>
                </c:pt>
                <c:pt idx="53">
                  <c:v>151.30206534502994</c:v>
                </c:pt>
                <c:pt idx="54">
                  <c:v>154.54168681356626</c:v>
                </c:pt>
                <c:pt idx="55">
                  <c:v>158.95558472059116</c:v>
                </c:pt>
                <c:pt idx="56">
                  <c:v>162.68978379498506</c:v>
                </c:pt>
                <c:pt idx="57">
                  <c:v>160.45175105339496</c:v>
                </c:pt>
                <c:pt idx="58">
                  <c:v>154.08993576017124</c:v>
                </c:pt>
                <c:pt idx="59">
                  <c:v>153.78876839124121</c:v>
                </c:pt>
                <c:pt idx="60">
                  <c:v>152.71810457967803</c:v>
                </c:pt>
                <c:pt idx="61">
                  <c:v>151.59908820888296</c:v>
                </c:pt>
                <c:pt idx="62">
                  <c:v>157.24528562547479</c:v>
                </c:pt>
                <c:pt idx="63">
                  <c:v>156.23817089175924</c:v>
                </c:pt>
                <c:pt idx="64">
                  <c:v>151.02852800994671</c:v>
                </c:pt>
                <c:pt idx="65">
                  <c:v>149.36796297575455</c:v>
                </c:pt>
                <c:pt idx="66">
                  <c:v>147.30261794570688</c:v>
                </c:pt>
                <c:pt idx="67">
                  <c:v>151.56455066657446</c:v>
                </c:pt>
                <c:pt idx="68">
                  <c:v>154.61766940664492</c:v>
                </c:pt>
                <c:pt idx="69">
                  <c:v>154.39524763417825</c:v>
                </c:pt>
                <c:pt idx="70">
                  <c:v>156.78662706361806</c:v>
                </c:pt>
                <c:pt idx="71">
                  <c:v>152.22076397043574</c:v>
                </c:pt>
                <c:pt idx="72">
                  <c:v>152.93914485045232</c:v>
                </c:pt>
                <c:pt idx="73">
                  <c:v>152.96677488429913</c:v>
                </c:pt>
                <c:pt idx="74">
                  <c:v>155.25316018512112</c:v>
                </c:pt>
                <c:pt idx="75">
                  <c:v>160.49595910754979</c:v>
                </c:pt>
                <c:pt idx="76">
                  <c:v>157.13338398839528</c:v>
                </c:pt>
                <c:pt idx="77">
                  <c:v>159.93921392553693</c:v>
                </c:pt>
                <c:pt idx="78">
                  <c:v>162.88319403191258</c:v>
                </c:pt>
                <c:pt idx="79">
                  <c:v>166.94066450231392</c:v>
                </c:pt>
                <c:pt idx="80">
                  <c:v>170.33501416039226</c:v>
                </c:pt>
                <c:pt idx="81">
                  <c:v>162.61380120190637</c:v>
                </c:pt>
                <c:pt idx="82">
                  <c:v>167.81377357187253</c:v>
                </c:pt>
                <c:pt idx="83">
                  <c:v>168.54735097050482</c:v>
                </c:pt>
                <c:pt idx="84">
                  <c:v>169.45223457898726</c:v>
                </c:pt>
                <c:pt idx="85">
                  <c:v>173.62713269323746</c:v>
                </c:pt>
                <c:pt idx="86">
                  <c:v>173.47240450369543</c:v>
                </c:pt>
                <c:pt idx="87">
                  <c:v>167.38965255232429</c:v>
                </c:pt>
                <c:pt idx="88">
                  <c:v>167.39794156247834</c:v>
                </c:pt>
                <c:pt idx="89">
                  <c:v>164.81315189611098</c:v>
                </c:pt>
                <c:pt idx="90">
                  <c:v>164.27989224286793</c:v>
                </c:pt>
                <c:pt idx="91">
                  <c:v>163.15534986530352</c:v>
                </c:pt>
                <c:pt idx="92">
                  <c:v>166.52621399461211</c:v>
                </c:pt>
                <c:pt idx="93">
                  <c:v>167.91186019202868</c:v>
                </c:pt>
                <c:pt idx="94">
                  <c:v>169.6332113006838</c:v>
                </c:pt>
                <c:pt idx="95">
                  <c:v>171.00642398286931</c:v>
                </c:pt>
                <c:pt idx="96">
                  <c:v>172.21109345858943</c:v>
                </c:pt>
                <c:pt idx="97">
                  <c:v>172.13096636043375</c:v>
                </c:pt>
                <c:pt idx="98">
                  <c:v>176.02818263452366</c:v>
                </c:pt>
                <c:pt idx="99">
                  <c:v>179.12965393382601</c:v>
                </c:pt>
                <c:pt idx="100">
                  <c:v>182.22421772466663</c:v>
                </c:pt>
                <c:pt idx="101">
                  <c:v>186.06755543275534</c:v>
                </c:pt>
                <c:pt idx="102">
                  <c:v>189.04469157974714</c:v>
                </c:pt>
                <c:pt idx="103">
                  <c:v>183.53940733577392</c:v>
                </c:pt>
                <c:pt idx="104">
                  <c:v>187.80134005664152</c:v>
                </c:pt>
                <c:pt idx="105">
                  <c:v>192.53022034951988</c:v>
                </c:pt>
                <c:pt idx="106">
                  <c:v>189.09304413897902</c:v>
                </c:pt>
                <c:pt idx="107">
                  <c:v>187.0042135801616</c:v>
                </c:pt>
                <c:pt idx="108">
                  <c:v>188.40920080127094</c:v>
                </c:pt>
                <c:pt idx="109">
                  <c:v>195.35539131035432</c:v>
                </c:pt>
                <c:pt idx="110">
                  <c:v>191.49409408026523</c:v>
                </c:pt>
                <c:pt idx="111">
                  <c:v>190.00897976100018</c:v>
                </c:pt>
                <c:pt idx="112">
                  <c:v>191.28963182979896</c:v>
                </c:pt>
                <c:pt idx="113">
                  <c:v>196.36665054914687</c:v>
                </c:pt>
                <c:pt idx="114">
                  <c:v>189.20218277267384</c:v>
                </c:pt>
                <c:pt idx="115">
                  <c:v>188.1398079712647</c:v>
                </c:pt>
                <c:pt idx="116">
                  <c:v>185.49146922704975</c:v>
                </c:pt>
                <c:pt idx="117">
                  <c:v>184.67638322856939</c:v>
                </c:pt>
                <c:pt idx="118">
                  <c:v>186.35490778476199</c:v>
                </c:pt>
                <c:pt idx="119">
                  <c:v>187.46287214201831</c:v>
                </c:pt>
                <c:pt idx="120">
                  <c:v>192.02735373350825</c:v>
                </c:pt>
                <c:pt idx="121">
                  <c:v>194.88153622988179</c:v>
                </c:pt>
                <c:pt idx="122">
                  <c:v>197.68598466533112</c:v>
                </c:pt>
                <c:pt idx="123">
                  <c:v>195.8485874145195</c:v>
                </c:pt>
                <c:pt idx="124">
                  <c:v>195.97430406852237</c:v>
                </c:pt>
                <c:pt idx="125">
                  <c:v>197.53816398425076</c:v>
                </c:pt>
                <c:pt idx="126">
                  <c:v>197.37929128963171</c:v>
                </c:pt>
                <c:pt idx="127">
                  <c:v>203.75906610485586</c:v>
                </c:pt>
                <c:pt idx="128">
                  <c:v>205.41272363058633</c:v>
                </c:pt>
                <c:pt idx="129">
                  <c:v>208.19783104234287</c:v>
                </c:pt>
                <c:pt idx="130">
                  <c:v>216.0254196311389</c:v>
                </c:pt>
                <c:pt idx="131">
                  <c:v>206.61463010292172</c:v>
                </c:pt>
                <c:pt idx="132">
                  <c:v>206.55522553015115</c:v>
                </c:pt>
                <c:pt idx="133">
                  <c:v>208.9148304206671</c:v>
                </c:pt>
                <c:pt idx="134">
                  <c:v>212.25392001105186</c:v>
                </c:pt>
                <c:pt idx="135">
                  <c:v>213.06624300614749</c:v>
                </c:pt>
                <c:pt idx="136">
                  <c:v>211.54520964288164</c:v>
                </c:pt>
                <c:pt idx="137">
                  <c:v>212.66837051875376</c:v>
                </c:pt>
                <c:pt idx="138">
                  <c:v>207.57753678248244</c:v>
                </c:pt>
                <c:pt idx="139">
                  <c:v>205.48870622366502</c:v>
                </c:pt>
                <c:pt idx="140">
                  <c:v>213.32458382261507</c:v>
                </c:pt>
                <c:pt idx="141">
                  <c:v>220.15610969123426</c:v>
                </c:pt>
                <c:pt idx="142">
                  <c:v>221.22401049941274</c:v>
                </c:pt>
                <c:pt idx="143">
                  <c:v>224.77723285211013</c:v>
                </c:pt>
                <c:pt idx="144">
                  <c:v>229.87497409684315</c:v>
                </c:pt>
                <c:pt idx="145">
                  <c:v>241.30413759756843</c:v>
                </c:pt>
                <c:pt idx="146">
                  <c:v>255.86378393313515</c:v>
                </c:pt>
                <c:pt idx="147">
                  <c:v>252.42108171582495</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numCache>
            </c:numRef>
          </c:val>
          <c:smooth val="0"/>
          <c:extLst>
            <c:ext xmlns:c16="http://schemas.microsoft.com/office/drawing/2014/chart" uri="{C3380CC4-5D6E-409C-BE32-E72D297353CC}">
              <c16:uniqueId val="{00000003-5B6D-41C4-9541-E5ED52918261}"/>
            </c:ext>
          </c:extLst>
        </c:ser>
        <c:ser>
          <c:idx val="0"/>
          <c:order val="4"/>
          <c:tx>
            <c:strRef>
              <c:f>Bull!$AK$6</c:f>
              <c:strCache>
                <c:ptCount val="1"/>
                <c:pt idx="0">
                  <c:v>2015</c:v>
                </c:pt>
              </c:strCache>
            </c:strRef>
          </c:tx>
          <c:spPr>
            <a:ln w="28575" cap="rnd">
              <a:solidFill>
                <a:schemeClr val="accent1"/>
              </a:solidFill>
              <a:round/>
            </a:ln>
            <a:effectLst/>
          </c:spPr>
          <c:marker>
            <c:symbol val="none"/>
          </c:marker>
          <c:val>
            <c:numRef>
              <c:f>Bull!$AK$7:$AK$452</c:f>
              <c:numCache>
                <c:formatCode>General</c:formatCode>
                <c:ptCount val="446"/>
                <c:pt idx="0">
                  <c:v>100</c:v>
                </c:pt>
                <c:pt idx="1">
                  <c:v>98.92584956371266</c:v>
                </c:pt>
                <c:pt idx="2">
                  <c:v>98.141636905857652</c:v>
                </c:pt>
                <c:pt idx="3">
                  <c:v>99.048267736828507</c:v>
                </c:pt>
                <c:pt idx="4">
                  <c:v>97.667611649055601</c:v>
                </c:pt>
                <c:pt idx="5">
                  <c:v>101.63009462096387</c:v>
                </c:pt>
                <c:pt idx="6">
                  <c:v>100.22458672361105</c:v>
                </c:pt>
                <c:pt idx="7">
                  <c:v>101.05942343801773</c:v>
                </c:pt>
                <c:pt idx="8">
                  <c:v>102.92422959390301</c:v>
                </c:pt>
                <c:pt idx="9">
                  <c:v>108.00412355951546</c:v>
                </c:pt>
                <c:pt idx="10">
                  <c:v>113.9473877986819</c:v>
                </c:pt>
                <c:pt idx="11">
                  <c:v>112.92017966937885</c:v>
                </c:pt>
                <c:pt idx="12">
                  <c:v>112.61183314310958</c:v>
                </c:pt>
                <c:pt idx="13">
                  <c:v>115.8784654467803</c:v>
                </c:pt>
                <c:pt idx="14">
                  <c:v>115.00404992452413</c:v>
                </c:pt>
                <c:pt idx="15">
                  <c:v>115.55171017267403</c:v>
                </c:pt>
                <c:pt idx="16">
                  <c:v>112.02183277493462</c:v>
                </c:pt>
                <c:pt idx="17">
                  <c:v>112.53267552741059</c:v>
                </c:pt>
                <c:pt idx="18">
                  <c:v>114.19774676926473</c:v>
                </c:pt>
                <c:pt idx="19">
                  <c:v>113.58105371672616</c:v>
                </c:pt>
                <c:pt idx="20">
                  <c:v>113.49269172710869</c:v>
                </c:pt>
                <c:pt idx="21">
                  <c:v>119.06133794779275</c:v>
                </c:pt>
                <c:pt idx="22">
                  <c:v>118.64345937189348</c:v>
                </c:pt>
                <c:pt idx="23">
                  <c:v>117.21309966496075</c:v>
                </c:pt>
                <c:pt idx="24">
                  <c:v>115.23692058466179</c:v>
                </c:pt>
                <c:pt idx="25">
                  <c:v>111.59198851294131</c:v>
                </c:pt>
                <c:pt idx="26">
                  <c:v>114.52082029380358</c:v>
                </c:pt>
                <c:pt idx="27">
                  <c:v>117.2858142189168</c:v>
                </c:pt>
                <c:pt idx="28">
                  <c:v>119.53260189241925</c:v>
                </c:pt>
                <c:pt idx="29">
                  <c:v>121.10654983248035</c:v>
                </c:pt>
                <c:pt idx="30">
                  <c:v>123.46286955561278</c:v>
                </c:pt>
                <c:pt idx="31">
                  <c:v>125.76212216045062</c:v>
                </c:pt>
                <c:pt idx="32">
                  <c:v>123.10389897279185</c:v>
                </c:pt>
                <c:pt idx="33">
                  <c:v>121.7490151319907</c:v>
                </c:pt>
                <c:pt idx="34">
                  <c:v>124.37686388571846</c:v>
                </c:pt>
                <c:pt idx="35">
                  <c:v>122.9704355509738</c:v>
                </c:pt>
                <c:pt idx="36">
                  <c:v>122.96767423879825</c:v>
                </c:pt>
                <c:pt idx="37">
                  <c:v>123.473914804315</c:v>
                </c:pt>
                <c:pt idx="38">
                  <c:v>121.60634733625419</c:v>
                </c:pt>
                <c:pt idx="39">
                  <c:v>121.97728360516919</c:v>
                </c:pt>
                <c:pt idx="40">
                  <c:v>122.21843820183351</c:v>
                </c:pt>
                <c:pt idx="41">
                  <c:v>120.60951364088214</c:v>
                </c:pt>
                <c:pt idx="42">
                  <c:v>123.11402378410222</c:v>
                </c:pt>
                <c:pt idx="43">
                  <c:v>121.11759508118259</c:v>
                </c:pt>
                <c:pt idx="44">
                  <c:v>115.70634365450464</c:v>
                </c:pt>
                <c:pt idx="45">
                  <c:v>115.14947903243623</c:v>
                </c:pt>
                <c:pt idx="46">
                  <c:v>116.56971392805865</c:v>
                </c:pt>
                <c:pt idx="47">
                  <c:v>117.39902801811425</c:v>
                </c:pt>
                <c:pt idx="48">
                  <c:v>120.12260226059428</c:v>
                </c:pt>
                <c:pt idx="49">
                  <c:v>112.99657597290238</c:v>
                </c:pt>
                <c:pt idx="50">
                  <c:v>111.17871212400138</c:v>
                </c:pt>
                <c:pt idx="51">
                  <c:v>108.93928794963371</c:v>
                </c:pt>
                <c:pt idx="52">
                  <c:v>108.37505982843052</c:v>
                </c:pt>
                <c:pt idx="53">
                  <c:v>106.75785133095251</c:v>
                </c:pt>
                <c:pt idx="54">
                  <c:v>104.4585987261147</c:v>
                </c:pt>
                <c:pt idx="55">
                  <c:v>104.31316961820261</c:v>
                </c:pt>
                <c:pt idx="56">
                  <c:v>105.62019071462764</c:v>
                </c:pt>
                <c:pt idx="57">
                  <c:v>107.9332498803432</c:v>
                </c:pt>
                <c:pt idx="58">
                  <c:v>110.20765067560109</c:v>
                </c:pt>
                <c:pt idx="59">
                  <c:v>111.40329884761243</c:v>
                </c:pt>
                <c:pt idx="60">
                  <c:v>109.64250211700606</c:v>
                </c:pt>
                <c:pt idx="61">
                  <c:v>112.3209749272855</c:v>
                </c:pt>
                <c:pt idx="62">
                  <c:v>113.54699753322784</c:v>
                </c:pt>
                <c:pt idx="63">
                  <c:v>113.637200397629</c:v>
                </c:pt>
                <c:pt idx="64">
                  <c:v>115.71646846581501</c:v>
                </c:pt>
                <c:pt idx="65">
                  <c:v>113.65652958285781</c:v>
                </c:pt>
                <c:pt idx="66">
                  <c:v>110.87956997165058</c:v>
                </c:pt>
                <c:pt idx="67">
                  <c:v>113.14568683038185</c:v>
                </c:pt>
                <c:pt idx="68">
                  <c:v>114.4628327381172</c:v>
                </c:pt>
                <c:pt idx="69">
                  <c:v>114.98103898972798</c:v>
                </c:pt>
                <c:pt idx="70">
                  <c:v>115.47163211958329</c:v>
                </c:pt>
                <c:pt idx="71">
                  <c:v>118.33971503258357</c:v>
                </c:pt>
                <c:pt idx="72">
                  <c:v>118.22466035860251</c:v>
                </c:pt>
                <c:pt idx="73">
                  <c:v>116.73723353337515</c:v>
                </c:pt>
                <c:pt idx="74">
                  <c:v>113.0306321564008</c:v>
                </c:pt>
                <c:pt idx="75">
                  <c:v>113.06929052685845</c:v>
                </c:pt>
                <c:pt idx="76">
                  <c:v>115.60049335444212</c:v>
                </c:pt>
                <c:pt idx="77">
                  <c:v>116.59732704981417</c:v>
                </c:pt>
                <c:pt idx="78">
                  <c:v>117.73958985309829</c:v>
                </c:pt>
                <c:pt idx="79">
                  <c:v>116.59732704981415</c:v>
                </c:pt>
                <c:pt idx="80">
                  <c:v>115.39799712823542</c:v>
                </c:pt>
                <c:pt idx="81">
                  <c:v>115.67228747100629</c:v>
                </c:pt>
                <c:pt idx="82">
                  <c:v>114.28242700931489</c:v>
                </c:pt>
                <c:pt idx="83">
                  <c:v>111.59935201207621</c:v>
                </c:pt>
                <c:pt idx="84">
                  <c:v>113.09414233643834</c:v>
                </c:pt>
                <c:pt idx="85">
                  <c:v>115.51305180221647</c:v>
                </c:pt>
                <c:pt idx="86">
                  <c:v>116.86241301866653</c:v>
                </c:pt>
                <c:pt idx="87">
                  <c:v>115.87202238503743</c:v>
                </c:pt>
                <c:pt idx="88">
                  <c:v>118.67291336843272</c:v>
                </c:pt>
                <c:pt idx="89">
                  <c:v>118.19612679945516</c:v>
                </c:pt>
                <c:pt idx="90">
                  <c:v>118.86068259636983</c:v>
                </c:pt>
                <c:pt idx="91">
                  <c:v>121.97912447995293</c:v>
                </c:pt>
                <c:pt idx="92">
                  <c:v>123.94609918633338</c:v>
                </c:pt>
                <c:pt idx="93">
                  <c:v>121.51522403446123</c:v>
                </c:pt>
                <c:pt idx="94">
                  <c:v>119.40834284451975</c:v>
                </c:pt>
                <c:pt idx="95">
                  <c:v>117.79297522182544</c:v>
                </c:pt>
                <c:pt idx="96">
                  <c:v>117.51040094252792</c:v>
                </c:pt>
                <c:pt idx="97">
                  <c:v>120.00846802400503</c:v>
                </c:pt>
                <c:pt idx="98">
                  <c:v>117.85924671403853</c:v>
                </c:pt>
                <c:pt idx="99">
                  <c:v>117.20389529104231</c:v>
                </c:pt>
                <c:pt idx="100">
                  <c:v>116.8872648282464</c:v>
                </c:pt>
                <c:pt idx="101">
                  <c:v>117.36221052244026</c:v>
                </c:pt>
                <c:pt idx="102">
                  <c:v>118.9591693972976</c:v>
                </c:pt>
                <c:pt idx="103">
                  <c:v>118.5863922535989</c:v>
                </c:pt>
                <c:pt idx="104">
                  <c:v>117.87305327491623</c:v>
                </c:pt>
                <c:pt idx="105">
                  <c:v>114.91568793490667</c:v>
                </c:pt>
                <c:pt idx="106">
                  <c:v>115.64743566142633</c:v>
                </c:pt>
                <c:pt idx="107">
                  <c:v>117.27845071978207</c:v>
                </c:pt>
                <c:pt idx="108">
                  <c:v>119.91458341003649</c:v>
                </c:pt>
                <c:pt idx="109">
                  <c:v>121.45999779095031</c:v>
                </c:pt>
                <c:pt idx="110">
                  <c:v>123.12138728323707</c:v>
                </c:pt>
                <c:pt idx="111">
                  <c:v>122.58753359596486</c:v>
                </c:pt>
                <c:pt idx="112">
                  <c:v>124.17804940907925</c:v>
                </c:pt>
                <c:pt idx="113">
                  <c:v>122.73020139170141</c:v>
                </c:pt>
                <c:pt idx="114">
                  <c:v>121.18938919774683</c:v>
                </c:pt>
                <c:pt idx="115">
                  <c:v>123.97923493243995</c:v>
                </c:pt>
                <c:pt idx="116">
                  <c:v>122.29943669231625</c:v>
                </c:pt>
                <c:pt idx="117">
                  <c:v>121.75085600677447</c:v>
                </c:pt>
                <c:pt idx="118">
                  <c:v>121.85946761901261</c:v>
                </c:pt>
                <c:pt idx="119">
                  <c:v>120.9675637863113</c:v>
                </c:pt>
                <c:pt idx="120">
                  <c:v>124.01329111593833</c:v>
                </c:pt>
                <c:pt idx="121">
                  <c:v>122.00213541474913</c:v>
                </c:pt>
                <c:pt idx="122">
                  <c:v>122.69706564559482</c:v>
                </c:pt>
                <c:pt idx="123">
                  <c:v>123.90928169065944</c:v>
                </c:pt>
                <c:pt idx="124">
                  <c:v>123.0035712970804</c:v>
                </c:pt>
                <c:pt idx="125">
                  <c:v>121.86591068075553</c:v>
                </c:pt>
                <c:pt idx="126">
                  <c:v>120.99149515849936</c:v>
                </c:pt>
                <c:pt idx="127">
                  <c:v>121.43330510658669</c:v>
                </c:pt>
                <c:pt idx="128">
                  <c:v>119.01623651559225</c:v>
                </c:pt>
                <c:pt idx="129">
                  <c:v>119.86395935348482</c:v>
                </c:pt>
                <c:pt idx="130">
                  <c:v>119.04937226169881</c:v>
                </c:pt>
                <c:pt idx="131">
                  <c:v>119.4884208976106</c:v>
                </c:pt>
                <c:pt idx="132">
                  <c:v>117.71841979308573</c:v>
                </c:pt>
                <c:pt idx="133">
                  <c:v>116.94709325871659</c:v>
                </c:pt>
                <c:pt idx="134">
                  <c:v>115.2939877029565</c:v>
                </c:pt>
                <c:pt idx="135">
                  <c:v>115.55907367180892</c:v>
                </c:pt>
                <c:pt idx="136">
                  <c:v>114.53186554250587</c:v>
                </c:pt>
                <c:pt idx="137">
                  <c:v>113.17053863996179</c:v>
                </c:pt>
                <c:pt idx="138">
                  <c:v>112.68178638489019</c:v>
                </c:pt>
                <c:pt idx="139">
                  <c:v>111.82393873568729</c:v>
                </c:pt>
                <c:pt idx="140">
                  <c:v>111.42538934501682</c:v>
                </c:pt>
                <c:pt idx="141">
                  <c:v>109.00279812967129</c:v>
                </c:pt>
                <c:pt idx="142">
                  <c:v>110.94492102647183</c:v>
                </c:pt>
                <c:pt idx="143">
                  <c:v>110.55833732189544</c:v>
                </c:pt>
                <c:pt idx="144">
                  <c:v>110.16991274253532</c:v>
                </c:pt>
                <c:pt idx="145">
                  <c:v>109.97846176503079</c:v>
                </c:pt>
                <c:pt idx="146">
                  <c:v>110.45616877140023</c:v>
                </c:pt>
                <c:pt idx="147">
                  <c:v>109.61304812046691</c:v>
                </c:pt>
                <c:pt idx="148">
                  <c:v>110.78660579507388</c:v>
                </c:pt>
                <c:pt idx="149">
                  <c:v>112.02183277493471</c:v>
                </c:pt>
                <c:pt idx="150">
                  <c:v>112.89072567283979</c:v>
                </c:pt>
                <c:pt idx="151">
                  <c:v>113.5387135967012</c:v>
                </c:pt>
                <c:pt idx="152">
                  <c:v>113.47980560362289</c:v>
                </c:pt>
                <c:pt idx="153">
                  <c:v>111.34070910496673</c:v>
                </c:pt>
                <c:pt idx="154">
                  <c:v>112.60262876919114</c:v>
                </c:pt>
                <c:pt idx="155">
                  <c:v>112.57409521004385</c:v>
                </c:pt>
                <c:pt idx="156">
                  <c:v>112.34122454990616</c:v>
                </c:pt>
                <c:pt idx="157">
                  <c:v>114.9911638010383</c:v>
                </c:pt>
                <c:pt idx="158">
                  <c:v>114.04403372482608</c:v>
                </c:pt>
                <c:pt idx="159">
                  <c:v>115.69345753101879</c:v>
                </c:pt>
                <c:pt idx="160">
                  <c:v>117.88133721144291</c:v>
                </c:pt>
                <c:pt idx="161">
                  <c:v>118.37285077869006</c:v>
                </c:pt>
                <c:pt idx="162">
                  <c:v>118.75943448326649</c:v>
                </c:pt>
                <c:pt idx="163">
                  <c:v>118.01019844630171</c:v>
                </c:pt>
                <c:pt idx="164">
                  <c:v>120.14009057103941</c:v>
                </c:pt>
                <c:pt idx="165">
                  <c:v>121.31180737086268</c:v>
                </c:pt>
                <c:pt idx="166">
                  <c:v>120.97216597327053</c:v>
                </c:pt>
                <c:pt idx="167">
                  <c:v>121.7269246345864</c:v>
                </c:pt>
                <c:pt idx="168">
                  <c:v>122.3629468723538</c:v>
                </c:pt>
                <c:pt idx="169">
                  <c:v>119.05305401126621</c:v>
                </c:pt>
                <c:pt idx="170">
                  <c:v>119.50038658370464</c:v>
                </c:pt>
                <c:pt idx="171">
                  <c:v>119.87776591436258</c:v>
                </c:pt>
                <c:pt idx="172">
                  <c:v>120.91601929236781</c:v>
                </c:pt>
                <c:pt idx="173">
                  <c:v>118.95548764773028</c:v>
                </c:pt>
                <c:pt idx="174">
                  <c:v>118.89842052943565</c:v>
                </c:pt>
                <c:pt idx="175">
                  <c:v>118.77600235631979</c:v>
                </c:pt>
                <c:pt idx="176">
                  <c:v>117.40363020507351</c:v>
                </c:pt>
                <c:pt idx="177">
                  <c:v>118.38297559000046</c:v>
                </c:pt>
                <c:pt idx="178">
                  <c:v>117.73406722874716</c:v>
                </c:pt>
                <c:pt idx="179">
                  <c:v>118.37285077869009</c:v>
                </c:pt>
                <c:pt idx="180">
                  <c:v>117.58863812083509</c:v>
                </c:pt>
                <c:pt idx="181">
                  <c:v>118.26976179080307</c:v>
                </c:pt>
                <c:pt idx="182">
                  <c:v>120.17046500497042</c:v>
                </c:pt>
                <c:pt idx="183">
                  <c:v>123.41776812341232</c:v>
                </c:pt>
                <c:pt idx="184">
                  <c:v>123.49508486432761</c:v>
                </c:pt>
                <c:pt idx="185">
                  <c:v>128.82717867530661</c:v>
                </c:pt>
                <c:pt idx="186">
                  <c:v>129.74025256802042</c:v>
                </c:pt>
                <c:pt idx="187">
                  <c:v>128.81061080225334</c:v>
                </c:pt>
                <c:pt idx="188">
                  <c:v>130.31092375096657</c:v>
                </c:pt>
                <c:pt idx="189">
                  <c:v>131.19638452192493</c:v>
                </c:pt>
                <c:pt idx="190">
                  <c:v>130.60086152939891</c:v>
                </c:pt>
                <c:pt idx="191">
                  <c:v>132.61938072972291</c:v>
                </c:pt>
                <c:pt idx="192">
                  <c:v>137.78487537277732</c:v>
                </c:pt>
                <c:pt idx="193">
                  <c:v>139.31004013107048</c:v>
                </c:pt>
                <c:pt idx="194">
                  <c:v>140.547107985715</c:v>
                </c:pt>
                <c:pt idx="195">
                  <c:v>139.94146018187863</c:v>
                </c:pt>
                <c:pt idx="196">
                  <c:v>138.6933470785319</c:v>
                </c:pt>
                <c:pt idx="197">
                  <c:v>137.00986708884079</c:v>
                </c:pt>
                <c:pt idx="198">
                  <c:v>139.62114796951531</c:v>
                </c:pt>
                <c:pt idx="199">
                  <c:v>137.79039799712839</c:v>
                </c:pt>
                <c:pt idx="200">
                  <c:v>138.49453260189259</c:v>
                </c:pt>
                <c:pt idx="201">
                  <c:v>137.05404808364949</c:v>
                </c:pt>
                <c:pt idx="202">
                  <c:v>137.14977357240173</c:v>
                </c:pt>
                <c:pt idx="203">
                  <c:v>138.49177128971701</c:v>
                </c:pt>
                <c:pt idx="204">
                  <c:v>139.38551599720196</c:v>
                </c:pt>
                <c:pt idx="205">
                  <c:v>134.29181547071178</c:v>
                </c:pt>
                <c:pt idx="206">
                  <c:v>135.13953830860433</c:v>
                </c:pt>
                <c:pt idx="207">
                  <c:v>134.5615036265234</c:v>
                </c:pt>
                <c:pt idx="208">
                  <c:v>134.75019329185238</c:v>
                </c:pt>
                <c:pt idx="209">
                  <c:v>134.39950664555806</c:v>
                </c:pt>
                <c:pt idx="210">
                  <c:v>135.88693347078541</c:v>
                </c:pt>
                <c:pt idx="211">
                  <c:v>136.06089613784479</c:v>
                </c:pt>
                <c:pt idx="212">
                  <c:v>139.03759066308317</c:v>
                </c:pt>
                <c:pt idx="213">
                  <c:v>142.87029196274079</c:v>
                </c:pt>
                <c:pt idx="214">
                  <c:v>143.80361547807527</c:v>
                </c:pt>
                <c:pt idx="215">
                  <c:v>143.3341924082325</c:v>
                </c:pt>
                <c:pt idx="216">
                  <c:v>144.64949744118417</c:v>
                </c:pt>
                <c:pt idx="217">
                  <c:v>146.27222856301327</c:v>
                </c:pt>
                <c:pt idx="218">
                  <c:v>144.54916976547267</c:v>
                </c:pt>
                <c:pt idx="219">
                  <c:v>145.80280549317047</c:v>
                </c:pt>
                <c:pt idx="220">
                  <c:v>151.26560141379198</c:v>
                </c:pt>
                <c:pt idx="221">
                  <c:v>145.95283678804182</c:v>
                </c:pt>
                <c:pt idx="222">
                  <c:v>154.06557195979545</c:v>
                </c:pt>
                <c:pt idx="223">
                  <c:v>140.81127351717549</c:v>
                </c:pt>
                <c:pt idx="224">
                  <c:v>137.94134972939156</c:v>
                </c:pt>
                <c:pt idx="225">
                  <c:v>149.86193439122289</c:v>
                </c:pt>
                <c:pt idx="226">
                  <c:v>149.18541290821415</c:v>
                </c:pt>
                <c:pt idx="227">
                  <c:v>156.16601008799401</c:v>
                </c:pt>
                <c:pt idx="228">
                  <c:v>154.89304517506739</c:v>
                </c:pt>
                <c:pt idx="229">
                  <c:v>159.19885129413515</c:v>
                </c:pt>
                <c:pt idx="230">
                  <c:v>156.51301498472091</c:v>
                </c:pt>
                <c:pt idx="231">
                  <c:v>156.72287471006237</c:v>
                </c:pt>
                <c:pt idx="232">
                  <c:v>160.49390670446613</c:v>
                </c:pt>
                <c:pt idx="233">
                  <c:v>159.66643348919422</c:v>
                </c:pt>
                <c:pt idx="234">
                  <c:v>159.260520599389</c:v>
                </c:pt>
                <c:pt idx="235">
                  <c:v>155.09922315084145</c:v>
                </c:pt>
                <c:pt idx="236">
                  <c:v>159.30470159419775</c:v>
                </c:pt>
                <c:pt idx="237">
                  <c:v>160.51231545230311</c:v>
                </c:pt>
                <c:pt idx="238">
                  <c:v>163.03615478075199</c:v>
                </c:pt>
                <c:pt idx="239">
                  <c:v>163.46507860535345</c:v>
                </c:pt>
                <c:pt idx="240">
                  <c:v>165.55907367180905</c:v>
                </c:pt>
                <c:pt idx="241">
                  <c:v>166.63782629505562</c:v>
                </c:pt>
                <c:pt idx="242">
                  <c:v>175.06903280438885</c:v>
                </c:pt>
                <c:pt idx="243">
                  <c:v>181.86554250579897</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numCache>
            </c:numRef>
          </c:val>
          <c:smooth val="0"/>
          <c:extLst>
            <c:ext xmlns:c16="http://schemas.microsoft.com/office/drawing/2014/chart" uri="{C3380CC4-5D6E-409C-BE32-E72D297353CC}">
              <c16:uniqueId val="{00000004-5B6D-41C4-9541-E5ED52918261}"/>
            </c:ext>
          </c:extLst>
        </c:ser>
        <c:ser>
          <c:idx val="6"/>
          <c:order val="5"/>
          <c:tx>
            <c:strRef>
              <c:f>Bull!$AL$6</c:f>
              <c:strCache>
                <c:ptCount val="1"/>
                <c:pt idx="0">
                  <c:v>2022</c:v>
                </c:pt>
              </c:strCache>
            </c:strRef>
          </c:tx>
          <c:spPr>
            <a:ln w="28575" cap="rnd">
              <a:solidFill>
                <a:schemeClr val="accent1">
                  <a:lumMod val="60000"/>
                </a:schemeClr>
              </a:solidFill>
              <a:round/>
            </a:ln>
            <a:effectLst/>
          </c:spPr>
          <c:marker>
            <c:symbol val="none"/>
          </c:marker>
          <c:val>
            <c:numRef>
              <c:f>Bull!$AL$7:$AL$452</c:f>
              <c:numCache>
                <c:formatCode>General</c:formatCode>
                <c:ptCount val="446"/>
                <c:pt idx="0">
                  <c:v>100</c:v>
                </c:pt>
                <c:pt idx="1">
                  <c:v>105.31372817161851</c:v>
                </c:pt>
                <c:pt idx="2">
                  <c:v>104.0912793497714</c:v>
                </c:pt>
                <c:pt idx="3">
                  <c:v>104.34397426673883</c:v>
                </c:pt>
                <c:pt idx="4">
                  <c:v>106.8828149619174</c:v>
                </c:pt>
                <c:pt idx="5">
                  <c:v>106.86438309738566</c:v>
                </c:pt>
                <c:pt idx="6">
                  <c:v>106.61228275669345</c:v>
                </c:pt>
                <c:pt idx="7">
                  <c:v>106.91670580960479</c:v>
                </c:pt>
                <c:pt idx="8">
                  <c:v>108.45190175221627</c:v>
                </c:pt>
                <c:pt idx="9">
                  <c:v>110.92950109104747</c:v>
                </c:pt>
                <c:pt idx="10">
                  <c:v>114.17232009608354</c:v>
                </c:pt>
                <c:pt idx="11">
                  <c:v>114.52014721708575</c:v>
                </c:pt>
                <c:pt idx="12">
                  <c:v>114.63668416702838</c:v>
                </c:pt>
                <c:pt idx="13">
                  <c:v>110.88669159923182</c:v>
                </c:pt>
                <c:pt idx="14">
                  <c:v>110.92236617574487</c:v>
                </c:pt>
                <c:pt idx="15">
                  <c:v>109.54235464096513</c:v>
                </c:pt>
                <c:pt idx="16">
                  <c:v>107.68014174698402</c:v>
                </c:pt>
                <c:pt idx="17">
                  <c:v>110.3818963415722</c:v>
                </c:pt>
                <c:pt idx="18">
                  <c:v>111.08230719377839</c:v>
                </c:pt>
                <c:pt idx="19">
                  <c:v>118.27608554763452</c:v>
                </c:pt>
                <c:pt idx="20">
                  <c:v>117.61967333979445</c:v>
                </c:pt>
                <c:pt idx="21">
                  <c:v>117.08871672602524</c:v>
                </c:pt>
                <c:pt idx="22">
                  <c:v>119.38556487719033</c:v>
                </c:pt>
                <c:pt idx="23">
                  <c:v>119.16319335025901</c:v>
                </c:pt>
                <c:pt idx="24">
                  <c:v>117.90804283327493</c:v>
                </c:pt>
                <c:pt idx="25">
                  <c:v>118.32067876827585</c:v>
                </c:pt>
                <c:pt idx="26">
                  <c:v>119.91354860958346</c:v>
                </c:pt>
                <c:pt idx="27">
                  <c:v>119.55561369190254</c:v>
                </c:pt>
                <c:pt idx="28">
                  <c:v>117.59589028878577</c:v>
                </c:pt>
                <c:pt idx="29">
                  <c:v>115.73189366597902</c:v>
                </c:pt>
                <c:pt idx="30">
                  <c:v>115.82167468353686</c:v>
                </c:pt>
                <c:pt idx="31">
                  <c:v>116.60770451937435</c:v>
                </c:pt>
                <c:pt idx="32">
                  <c:v>116.41684553502954</c:v>
                </c:pt>
                <c:pt idx="33">
                  <c:v>114.2299939947797</c:v>
                </c:pt>
                <c:pt idx="34">
                  <c:v>114.11999738386447</c:v>
                </c:pt>
                <c:pt idx="35">
                  <c:v>114.45890586073844</c:v>
                </c:pt>
                <c:pt idx="36">
                  <c:v>116.25214790679433</c:v>
                </c:pt>
                <c:pt idx="37">
                  <c:v>116.65229774001568</c:v>
                </c:pt>
                <c:pt idx="38">
                  <c:v>116.50662655258741</c:v>
                </c:pt>
                <c:pt idx="39">
                  <c:v>115.52081908827685</c:v>
                </c:pt>
                <c:pt idx="40">
                  <c:v>113.78762924601793</c:v>
                </c:pt>
                <c:pt idx="41">
                  <c:v>112.33389025311122</c:v>
                </c:pt>
                <c:pt idx="42">
                  <c:v>113.85897839904403</c:v>
                </c:pt>
                <c:pt idx="43">
                  <c:v>115.35136484983985</c:v>
                </c:pt>
                <c:pt idx="44">
                  <c:v>114.10394382443361</c:v>
                </c:pt>
                <c:pt idx="45">
                  <c:v>114.39112416536365</c:v>
                </c:pt>
                <c:pt idx="46">
                  <c:v>114.46960823369236</c:v>
                </c:pt>
                <c:pt idx="47">
                  <c:v>109.91515396552656</c:v>
                </c:pt>
                <c:pt idx="48">
                  <c:v>108.98642582363686</c:v>
                </c:pt>
                <c:pt idx="49">
                  <c:v>114.92089162658239</c:v>
                </c:pt>
                <c:pt idx="50">
                  <c:v>117.80934317158885</c:v>
                </c:pt>
                <c:pt idx="51">
                  <c:v>119.29400013080685</c:v>
                </c:pt>
                <c:pt idx="52">
                  <c:v>118.4782414812085</c:v>
                </c:pt>
                <c:pt idx="53">
                  <c:v>115.35968891769288</c:v>
                </c:pt>
                <c:pt idx="54">
                  <c:v>117.77485774762623</c:v>
                </c:pt>
                <c:pt idx="55">
                  <c:v>118.96401029806117</c:v>
                </c:pt>
                <c:pt idx="56">
                  <c:v>123.20928490311387</c:v>
                </c:pt>
                <c:pt idx="57">
                  <c:v>119.19292216401989</c:v>
                </c:pt>
                <c:pt idx="58">
                  <c:v>120.08181369546999</c:v>
                </c:pt>
                <c:pt idx="59">
                  <c:v>122.07126591234763</c:v>
                </c:pt>
                <c:pt idx="60">
                  <c:v>122.65989642481291</c:v>
                </c:pt>
                <c:pt idx="61">
                  <c:v>121.6176042143567</c:v>
                </c:pt>
                <c:pt idx="62">
                  <c:v>121.83224624971021</c:v>
                </c:pt>
                <c:pt idx="63">
                  <c:v>120.66866047910963</c:v>
                </c:pt>
                <c:pt idx="64">
                  <c:v>120.01641030519608</c:v>
                </c:pt>
                <c:pt idx="65">
                  <c:v>121.27929031375798</c:v>
                </c:pt>
                <c:pt idx="66">
                  <c:v>120.35769708717092</c:v>
                </c:pt>
                <c:pt idx="67">
                  <c:v>119.72328420151388</c:v>
                </c:pt>
                <c:pt idx="68">
                  <c:v>121.02005505776317</c:v>
                </c:pt>
                <c:pt idx="69">
                  <c:v>123.84548151759658</c:v>
                </c:pt>
                <c:pt idx="70">
                  <c:v>129.55519748850989</c:v>
                </c:pt>
                <c:pt idx="71">
                  <c:v>128.18469917413364</c:v>
                </c:pt>
                <c:pt idx="72">
                  <c:v>128.75192494069111</c:v>
                </c:pt>
                <c:pt idx="73">
                  <c:v>132.58277988191725</c:v>
                </c:pt>
                <c:pt idx="74">
                  <c:v>138.52140771878931</c:v>
                </c:pt>
                <c:pt idx="75">
                  <c:v>139.39067823315725</c:v>
                </c:pt>
                <c:pt idx="76">
                  <c:v>142.2184829980915</c:v>
                </c:pt>
                <c:pt idx="77">
                  <c:v>139.00955484074285</c:v>
                </c:pt>
                <c:pt idx="78">
                  <c:v>136.85599957190519</c:v>
                </c:pt>
                <c:pt idx="79">
                  <c:v>140.34972976508303</c:v>
                </c:pt>
                <c:pt idx="80">
                  <c:v>143.60325114307298</c:v>
                </c:pt>
                <c:pt idx="81">
                  <c:v>138.76399483907804</c:v>
                </c:pt>
                <c:pt idx="82">
                  <c:v>138.37752026018669</c:v>
                </c:pt>
                <c:pt idx="83">
                  <c:v>136.3827168568321</c:v>
                </c:pt>
                <c:pt idx="84">
                  <c:v>138.71702331333586</c:v>
                </c:pt>
                <c:pt idx="85">
                  <c:v>138.05942195294534</c:v>
                </c:pt>
                <c:pt idx="86">
                  <c:v>138.34303483622406</c:v>
                </c:pt>
                <c:pt idx="87">
                  <c:v>142.2321582524215</c:v>
                </c:pt>
                <c:pt idx="88">
                  <c:v>143.37790673476553</c:v>
                </c:pt>
                <c:pt idx="89">
                  <c:v>142.74765588303501</c:v>
                </c:pt>
                <c:pt idx="90">
                  <c:v>141.9366538436384</c:v>
                </c:pt>
                <c:pt idx="91">
                  <c:v>145.2692538662323</c:v>
                </c:pt>
                <c:pt idx="92">
                  <c:v>144.56051894617312</c:v>
                </c:pt>
                <c:pt idx="93">
                  <c:v>149.12032440081586</c:v>
                </c:pt>
                <c:pt idx="94">
                  <c:v>149.39264033486546</c:v>
                </c:pt>
                <c:pt idx="95">
                  <c:v>148.84563016166538</c:v>
                </c:pt>
                <c:pt idx="96">
                  <c:v>148.49007354908534</c:v>
                </c:pt>
                <c:pt idx="97">
                  <c:v>153.26392646280638</c:v>
                </c:pt>
                <c:pt idx="98">
                  <c:v>155.89076444671716</c:v>
                </c:pt>
                <c:pt idx="99">
                  <c:v>158.05264378340783</c:v>
                </c:pt>
                <c:pt idx="100">
                  <c:v>157.77676039170694</c:v>
                </c:pt>
                <c:pt idx="101">
                  <c:v>157.95453869799698</c:v>
                </c:pt>
                <c:pt idx="102">
                  <c:v>161.81155499533267</c:v>
                </c:pt>
                <c:pt idx="103">
                  <c:v>163.36339907365027</c:v>
                </c:pt>
                <c:pt idx="104">
                  <c:v>162.70758144208543</c:v>
                </c:pt>
                <c:pt idx="105">
                  <c:v>159.63005464155981</c:v>
                </c:pt>
                <c:pt idx="106">
                  <c:v>152.40476374511715</c:v>
                </c:pt>
                <c:pt idx="107">
                  <c:v>161.49821329829308</c:v>
                </c:pt>
                <c:pt idx="108">
                  <c:v>157.15542818410469</c:v>
                </c:pt>
                <c:pt idx="109">
                  <c:v>156.57393258694199</c:v>
                </c:pt>
                <c:pt idx="110">
                  <c:v>157.45747293191516</c:v>
                </c:pt>
                <c:pt idx="111">
                  <c:v>155.95200580306454</c:v>
                </c:pt>
                <c:pt idx="112">
                  <c:v>155.86222478550673</c:v>
                </c:pt>
                <c:pt idx="113">
                  <c:v>156.981217335466</c:v>
                </c:pt>
                <c:pt idx="114">
                  <c:v>159.92674820289335</c:v>
                </c:pt>
                <c:pt idx="115">
                  <c:v>160.72883159816172</c:v>
                </c:pt>
                <c:pt idx="116">
                  <c:v>164.73211365920091</c:v>
                </c:pt>
                <c:pt idx="117">
                  <c:v>166.38681943313111</c:v>
                </c:pt>
                <c:pt idx="118">
                  <c:v>170.11243437364379</c:v>
                </c:pt>
                <c:pt idx="119">
                  <c:v>171.38839506026045</c:v>
                </c:pt>
                <c:pt idx="120">
                  <c:v>174.57056728522434</c:v>
                </c:pt>
                <c:pt idx="121">
                  <c:v>169.91979166047329</c:v>
                </c:pt>
                <c:pt idx="122">
                  <c:v>172.96818422351325</c:v>
                </c:pt>
                <c:pt idx="123">
                  <c:v>177.43107374529558</c:v>
                </c:pt>
                <c:pt idx="124">
                  <c:v>179.68986901484678</c:v>
                </c:pt>
                <c:pt idx="125">
                  <c:v>183.43391581989118</c:v>
                </c:pt>
                <c:pt idx="126">
                  <c:v>180.64654224167168</c:v>
                </c:pt>
                <c:pt idx="127">
                  <c:v>192.50060944068235</c:v>
                </c:pt>
                <c:pt idx="128">
                  <c:v>197.80660812072304</c:v>
                </c:pt>
                <c:pt idx="129">
                  <c:v>197.38267523649299</c:v>
                </c:pt>
                <c:pt idx="130">
                  <c:v>192.67184740794499</c:v>
                </c:pt>
                <c:pt idx="131">
                  <c:v>197.69542235725737</c:v>
                </c:pt>
                <c:pt idx="132">
                  <c:v>190.48142841004383</c:v>
                </c:pt>
                <c:pt idx="133">
                  <c:v>199.62957898053978</c:v>
                </c:pt>
                <c:pt idx="134">
                  <c:v>195.57100132590534</c:v>
                </c:pt>
                <c:pt idx="135">
                  <c:v>196.82971930054072</c:v>
                </c:pt>
                <c:pt idx="136">
                  <c:v>204.07879324799205</c:v>
                </c:pt>
                <c:pt idx="137">
                  <c:v>200.27647796797632</c:v>
                </c:pt>
                <c:pt idx="138">
                  <c:v>194.68389352328083</c:v>
                </c:pt>
                <c:pt idx="139">
                  <c:v>198.41902168419696</c:v>
                </c:pt>
                <c:pt idx="140">
                  <c:v>199.515420335698</c:v>
                </c:pt>
                <c:pt idx="141">
                  <c:v>199.17948474020011</c:v>
                </c:pt>
                <c:pt idx="142">
                  <c:v>198.42794032832523</c:v>
                </c:pt>
                <c:pt idx="143">
                  <c:v>199.98454101684459</c:v>
                </c:pt>
                <c:pt idx="144">
                  <c:v>202.02215391201483</c:v>
                </c:pt>
                <c:pt idx="145">
                  <c:v>198.3619423617761</c:v>
                </c:pt>
                <c:pt idx="146">
                  <c:v>200.48279593547682</c:v>
                </c:pt>
                <c:pt idx="147">
                  <c:v>205.0069268136065</c:v>
                </c:pt>
                <c:pt idx="148">
                  <c:v>213.25607805597363</c:v>
                </c:pt>
                <c:pt idx="149">
                  <c:v>216.61246112957622</c:v>
                </c:pt>
                <c:pt idx="150">
                  <c:v>219.11919470589308</c:v>
                </c:pt>
                <c:pt idx="151">
                  <c:v>223.55949032921711</c:v>
                </c:pt>
                <c:pt idx="152">
                  <c:v>231.08444766836939</c:v>
                </c:pt>
                <c:pt idx="153">
                  <c:v>238.88826128059864</c:v>
                </c:pt>
                <c:pt idx="154">
                  <c:v>254.70934138786021</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numCache>
            </c:numRef>
          </c:val>
          <c:smooth val="0"/>
          <c:extLst>
            <c:ext xmlns:c16="http://schemas.microsoft.com/office/drawing/2014/chart" uri="{C3380CC4-5D6E-409C-BE32-E72D297353CC}">
              <c16:uniqueId val="{00000005-5B6D-41C4-9541-E5ED52918261}"/>
            </c:ext>
          </c:extLst>
        </c:ser>
        <c:dLbls>
          <c:showLegendKey val="0"/>
          <c:showVal val="0"/>
          <c:showCatName val="0"/>
          <c:showSerName val="0"/>
          <c:showPercent val="0"/>
          <c:showBubbleSize val="0"/>
        </c:dLbls>
        <c:smooth val="0"/>
        <c:axId val="1571071568"/>
        <c:axId val="1440382959"/>
      </c:lineChart>
      <c:catAx>
        <c:axId val="1571071568"/>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fr-CA" noProof="0" dirty="0"/>
                  <a:t>Semaine</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tailEnd type="ova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440382959"/>
        <c:crosses val="autoZero"/>
        <c:auto val="1"/>
        <c:lblAlgn val="ctr"/>
        <c:lblOffset val="100"/>
        <c:noMultiLvlLbl val="0"/>
      </c:catAx>
      <c:valAx>
        <c:axId val="1440382959"/>
        <c:scaling>
          <c:orientation val="minMax"/>
        </c:scaling>
        <c:delete val="0"/>
        <c:axPos val="l"/>
        <c:majorGridlines>
          <c:spPr>
            <a:ln w="9525" cap="flat" cmpd="sng" algn="ctr">
              <a:solidFill>
                <a:schemeClr val="tx1">
                  <a:lumMod val="15000"/>
                  <a:lumOff val="85000"/>
                </a:schemeClr>
              </a:solidFill>
              <a:round/>
              <a:tailEnd type="ova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571071568"/>
        <c:crosses val="autoZero"/>
        <c:crossBetween val="between"/>
      </c:valAx>
      <c:spPr>
        <a:noFill/>
        <a:ln>
          <a:noFill/>
        </a:ln>
        <a:effectLst/>
      </c:spPr>
    </c:plotArea>
    <c:legend>
      <c:legendPos val="b"/>
      <c:layout>
        <c:manualLayout>
          <c:xMode val="edge"/>
          <c:yMode val="edge"/>
          <c:x val="0.26179871714743175"/>
          <c:y val="0.93310578932134847"/>
          <c:w val="0.47988821681413618"/>
          <c:h val="4.935343458293683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fr-FR"/>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0.23437</cdr:x>
      <cdr:y>0.05835</cdr:y>
    </cdr:from>
    <cdr:to>
      <cdr:x>0.83812</cdr:x>
      <cdr:y>0.28037</cdr:y>
    </cdr:to>
    <cdr:sp macro="" textlink="">
      <cdr:nvSpPr>
        <cdr:cNvPr id="2" name="Rectangle 2">
          <a:extLst xmlns:a="http://schemas.openxmlformats.org/drawingml/2006/main">
            <a:ext uri="{FF2B5EF4-FFF2-40B4-BE49-F238E27FC236}">
              <a16:creationId xmlns:a16="http://schemas.microsoft.com/office/drawing/2014/main" id="{B9014551-B6AB-44AF-9543-B172B987A797}"/>
            </a:ext>
          </a:extLst>
        </cdr:cNvPr>
        <cdr:cNvSpPr txBox="1">
          <a:spLocks xmlns:a="http://schemas.openxmlformats.org/drawingml/2006/main" noChangeArrowheads="1"/>
        </cdr:cNvSpPr>
      </cdr:nvSpPr>
      <cdr:spPr bwMode="auto">
        <a:xfrm xmlns:a="http://schemas.openxmlformats.org/drawingml/2006/main">
          <a:off x="2041022" y="228595"/>
          <a:ext cx="5257800" cy="869798"/>
        </a:xfrm>
        <a:prstGeom xmlns:a="http://schemas.openxmlformats.org/drawingml/2006/main" prst="ellipse">
          <a:avLst/>
        </a:prstGeom>
        <a:solidFill xmlns:a="http://schemas.openxmlformats.org/drawingml/2006/main">
          <a:schemeClr val="bg1">
            <a:lumMod val="85000"/>
          </a:schemeClr>
        </a:solidFill>
        <a:ln xmlns:a="http://schemas.openxmlformats.org/drawingml/2006/main">
          <a:headEnd/>
          <a:tailEnd/>
        </a:ln>
      </cdr:spPr>
      <cdr:style>
        <a:lnRef xmlns:a="http://schemas.openxmlformats.org/drawingml/2006/main" idx="0">
          <a:schemeClr val="accent3"/>
        </a:lnRef>
        <a:fillRef xmlns:a="http://schemas.openxmlformats.org/drawingml/2006/main" idx="3">
          <a:schemeClr val="accent3"/>
        </a:fillRef>
        <a:effectRef xmlns:a="http://schemas.openxmlformats.org/drawingml/2006/main" idx="3">
          <a:schemeClr val="accent3"/>
        </a:effectRef>
        <a:fontRef xmlns:a="http://schemas.openxmlformats.org/drawingml/2006/main" idx="minor">
          <a:schemeClr val="lt1"/>
        </a:fontRef>
      </cdr:style>
      <cdr:txBody>
        <a:bodyPr xmlns:a="http://schemas.openxmlformats.org/drawingml/2006/main" anchor="ctr"/>
        <a:lstStyle xmlns:a="http://schemas.openxmlformats.org/drawingml/2006/main">
          <a:defPPr>
            <a:defRPr lang="fr-F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marL="0" lvl="1" algn="ctr" eaLnBrk="1" hangingPunct="1">
            <a:lnSpc>
              <a:spcPct val="114000"/>
            </a:lnSpc>
            <a:spcBef>
              <a:spcPts val="0"/>
            </a:spcBef>
            <a:defRPr/>
          </a:pPr>
          <a:r>
            <a:rPr lang="fr-CA" sz="1500" b="1" dirty="0">
              <a:solidFill>
                <a:srgbClr val="003DA5"/>
              </a:solidFill>
            </a:rPr>
            <a:t>207 groupes / régimes actifs,                              8 517</a:t>
          </a:r>
          <a:r>
            <a:rPr lang="fr-CA" sz="1500" b="1" dirty="0">
              <a:solidFill>
                <a:srgbClr val="FF0000"/>
              </a:solidFill>
            </a:rPr>
            <a:t> </a:t>
          </a:r>
          <a:r>
            <a:rPr lang="fr-CA" sz="1500" b="1" dirty="0">
              <a:solidFill>
                <a:srgbClr val="003DA5"/>
              </a:solidFill>
            </a:rPr>
            <a:t>comptes (-27) et 333 187 734 $ en actif</a:t>
          </a:r>
          <a:endParaRPr lang="fr-CA" sz="1500" dirty="0">
            <a:solidFill>
              <a:srgbClr val="003DA5"/>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0.05353</cdr:x>
      <cdr:y>0.89592</cdr:y>
    </cdr:from>
    <cdr:to>
      <cdr:x>0.93729</cdr:x>
      <cdr:y>0.97255</cdr:y>
    </cdr:to>
    <cdr:sp macro="" textlink="">
      <cdr:nvSpPr>
        <cdr:cNvPr id="3" name="ZoneTexte 1">
          <a:extLst xmlns:a="http://schemas.openxmlformats.org/drawingml/2006/main">
            <a:ext uri="{FF2B5EF4-FFF2-40B4-BE49-F238E27FC236}">
              <a16:creationId xmlns:a16="http://schemas.microsoft.com/office/drawing/2014/main" id="{005C4332-DB93-4B45-B4C2-4690DC20E124}"/>
            </a:ext>
          </a:extLst>
        </cdr:cNvPr>
        <cdr:cNvSpPr txBox="1"/>
      </cdr:nvSpPr>
      <cdr:spPr>
        <a:xfrm xmlns:a="http://schemas.openxmlformats.org/drawingml/2006/main">
          <a:off x="444633" y="3633506"/>
          <a:ext cx="7340334" cy="310780"/>
        </a:xfrm>
        <a:prstGeom xmlns:a="http://schemas.openxmlformats.org/drawingml/2006/main" prst="rect">
          <a:avLst/>
        </a:prstGeom>
        <a:solidFill xmlns:a="http://schemas.openxmlformats.org/drawingml/2006/main">
          <a:schemeClr val="bg1">
            <a:lumMod val="95000"/>
          </a:schemeClr>
        </a:solidFill>
        <a:ln xmlns:a="http://schemas.openxmlformats.org/drawingml/2006/main">
          <a:solidFill>
            <a:srgbClr val="0051B2"/>
          </a:solidFill>
          <a:prstDash val="lgDashDotDot"/>
        </a:ln>
      </cdr:spPr>
      <cdr:txBody>
        <a:bodyPr xmlns:a="http://schemas.openxmlformats.org/drawingml/2006/main" wrap="square" rtlCol="0">
          <a:spAutoFit/>
        </a:bodyPr>
        <a:lstStyle xmlns:a="http://schemas.openxmlformats.org/drawingml/2006/main">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fr-CA" sz="1400" b="1" dirty="0">
              <a:solidFill>
                <a:srgbClr val="0051B2"/>
              </a:solidFill>
              <a:latin typeface="+mn-lt"/>
            </a:rPr>
            <a:t>6 placements pour 76, 77 % i.e. les 3 portefeuilles cycle de vie et les 3 fonds diversifiés Métallos</a:t>
          </a:r>
        </a:p>
      </cdr:txBody>
    </cdr:sp>
  </cdr:relSizeAnchor>
</c:userShapes>
</file>

<file path=ppt/drawings/drawing3.xml><?xml version="1.0" encoding="utf-8"?>
<c:userShapes xmlns:c="http://schemas.openxmlformats.org/drawingml/2006/chart">
  <cdr:relSizeAnchor xmlns:cdr="http://schemas.openxmlformats.org/drawingml/2006/chartDrawing">
    <cdr:from>
      <cdr:x>0.37228</cdr:x>
      <cdr:y>0.5</cdr:y>
    </cdr:from>
    <cdr:to>
      <cdr:x>0.57216</cdr:x>
      <cdr:y>0.55624</cdr:y>
    </cdr:to>
    <cdr:sp macro="" textlink="">
      <cdr:nvSpPr>
        <cdr:cNvPr id="2" name="ZoneTexte 1">
          <a:extLst xmlns:a="http://schemas.openxmlformats.org/drawingml/2006/main">
            <a:ext uri="{FF2B5EF4-FFF2-40B4-BE49-F238E27FC236}">
              <a16:creationId xmlns:a16="http://schemas.microsoft.com/office/drawing/2014/main" id="{C1AD0445-5C12-EC9E-A089-0346FD62AAE4}"/>
            </a:ext>
          </a:extLst>
        </cdr:cNvPr>
        <cdr:cNvSpPr txBox="1"/>
      </cdr:nvSpPr>
      <cdr:spPr>
        <a:xfrm xmlns:a="http://schemas.openxmlformats.org/drawingml/2006/main">
          <a:off x="3056481" y="1938306"/>
          <a:ext cx="1641076" cy="21800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CA" b="1" kern="1200" dirty="0">
              <a:solidFill>
                <a:srgbClr val="0E2841"/>
              </a:solidFill>
            </a:rPr>
            <a:t>Marché haussier actuel</a:t>
          </a:r>
          <a:endParaRPr lang="fr-CA" sz="1100" b="1" kern="1200" dirty="0">
            <a:solidFill>
              <a:srgbClr val="0E284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1"/>
            <a:ext cx="4062309" cy="350283"/>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5308171" y="1"/>
            <a:ext cx="4062309" cy="350283"/>
          </a:xfrm>
          <a:prstGeom prst="rect">
            <a:avLst/>
          </a:prstGeom>
        </p:spPr>
        <p:txBody>
          <a:bodyPr vert="horz" lIns="91440" tIns="45720" rIns="91440" bIns="45720" rtlCol="0"/>
          <a:lstStyle>
            <a:lvl1pPr algn="r">
              <a:defRPr sz="1200"/>
            </a:lvl1pPr>
          </a:lstStyle>
          <a:p>
            <a:fld id="{A0F15F95-026D-42C1-BF86-2C86F329C27E}" type="datetimeFigureOut">
              <a:rPr lang="fr-FR" smtClean="0"/>
              <a:pPr/>
              <a:t>09/02/2026</a:t>
            </a:fld>
            <a:endParaRPr lang="fr-FR" dirty="0"/>
          </a:p>
        </p:txBody>
      </p:sp>
      <p:sp>
        <p:nvSpPr>
          <p:cNvPr id="4" name="Espace réservé du pied de page 3"/>
          <p:cNvSpPr>
            <a:spLocks noGrp="1"/>
          </p:cNvSpPr>
          <p:nvPr>
            <p:ph type="ftr" sz="quarter" idx="2"/>
          </p:nvPr>
        </p:nvSpPr>
        <p:spPr>
          <a:xfrm>
            <a:off x="2" y="6658931"/>
            <a:ext cx="4062309" cy="350283"/>
          </a:xfrm>
          <a:prstGeom prst="rect">
            <a:avLst/>
          </a:prstGeom>
        </p:spPr>
        <p:txBody>
          <a:bodyPr vert="horz" lIns="91440" tIns="45720" rIns="91440" bIns="45720" rtlCol="0" anchor="b"/>
          <a:lstStyle>
            <a:lvl1pPr algn="l">
              <a:defRPr sz="1200"/>
            </a:lvl1pPr>
          </a:lstStyle>
          <a:p>
            <a:endParaRPr lang="fr-FR"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1460" cy="350520"/>
          </a:xfrm>
          <a:prstGeom prst="rect">
            <a:avLst/>
          </a:prstGeom>
        </p:spPr>
        <p:txBody>
          <a:bodyPr vert="horz" lIns="93616" tIns="46808" rIns="93616" bIns="46808" rtlCol="0"/>
          <a:lstStyle>
            <a:lvl1pPr algn="l">
              <a:defRPr sz="1200"/>
            </a:lvl1pPr>
          </a:lstStyle>
          <a:p>
            <a:endParaRPr lang="en-US" dirty="0"/>
          </a:p>
        </p:txBody>
      </p:sp>
      <p:sp>
        <p:nvSpPr>
          <p:cNvPr id="3" name="Date Placeholder 2"/>
          <p:cNvSpPr>
            <a:spLocks noGrp="1"/>
          </p:cNvSpPr>
          <p:nvPr>
            <p:ph type="dt" idx="1"/>
          </p:nvPr>
        </p:nvSpPr>
        <p:spPr>
          <a:xfrm>
            <a:off x="5308971" y="0"/>
            <a:ext cx="4061460" cy="350520"/>
          </a:xfrm>
          <a:prstGeom prst="rect">
            <a:avLst/>
          </a:prstGeom>
        </p:spPr>
        <p:txBody>
          <a:bodyPr vert="horz" lIns="93616" tIns="46808" rIns="93616" bIns="46808" rtlCol="0"/>
          <a:lstStyle>
            <a:lvl1pPr algn="r">
              <a:defRPr sz="1200"/>
            </a:lvl1pPr>
          </a:lstStyle>
          <a:p>
            <a:fld id="{D8D5AE57-63D6-485A-B73E-24D05ED6D8D1}" type="datetimeFigureOut">
              <a:rPr lang="en-US" smtClean="0"/>
              <a:pPr/>
              <a:t>2/9/2026</a:t>
            </a:fld>
            <a:endParaRPr lang="en-US" dirty="0"/>
          </a:p>
        </p:txBody>
      </p:sp>
      <p:sp>
        <p:nvSpPr>
          <p:cNvPr id="4" name="Slide Image Placeholder 3"/>
          <p:cNvSpPr>
            <a:spLocks noGrp="1" noRot="1" noChangeAspect="1"/>
          </p:cNvSpPr>
          <p:nvPr>
            <p:ph type="sldImg" idx="2"/>
          </p:nvPr>
        </p:nvSpPr>
        <p:spPr>
          <a:xfrm>
            <a:off x="2349500" y="525463"/>
            <a:ext cx="4673600" cy="2628900"/>
          </a:xfrm>
          <a:prstGeom prst="rect">
            <a:avLst/>
          </a:prstGeom>
          <a:noFill/>
          <a:ln w="12700">
            <a:solidFill>
              <a:prstClr val="black"/>
            </a:solidFill>
          </a:ln>
        </p:spPr>
        <p:txBody>
          <a:bodyPr vert="horz" lIns="93616" tIns="46808" rIns="93616" bIns="46808" rtlCol="0" anchor="ctr"/>
          <a:lstStyle/>
          <a:p>
            <a:endParaRPr lang="en-US" dirty="0"/>
          </a:p>
        </p:txBody>
      </p:sp>
      <p:sp>
        <p:nvSpPr>
          <p:cNvPr id="5" name="Notes Placeholder 4"/>
          <p:cNvSpPr>
            <a:spLocks noGrp="1"/>
          </p:cNvSpPr>
          <p:nvPr>
            <p:ph type="body" sz="quarter" idx="3"/>
          </p:nvPr>
        </p:nvSpPr>
        <p:spPr>
          <a:xfrm>
            <a:off x="937260" y="3329940"/>
            <a:ext cx="7498080" cy="3154680"/>
          </a:xfrm>
          <a:prstGeom prst="rect">
            <a:avLst/>
          </a:prstGeom>
        </p:spPr>
        <p:txBody>
          <a:bodyPr vert="horz" lIns="93616" tIns="46808" rIns="93616" bIns="4680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3"/>
            <a:ext cx="4061460" cy="350520"/>
          </a:xfrm>
          <a:prstGeom prst="rect">
            <a:avLst/>
          </a:prstGeom>
        </p:spPr>
        <p:txBody>
          <a:bodyPr vert="horz" lIns="93616" tIns="46808" rIns="93616" bIns="46808" rtlCol="0" anchor="b"/>
          <a:lstStyle>
            <a:lvl1pPr algn="l">
              <a:defRPr sz="1200"/>
            </a:lvl1pPr>
          </a:lstStyle>
          <a:p>
            <a:endParaRPr lang="en-US" dirty="0"/>
          </a:p>
        </p:txBody>
      </p:sp>
      <p:sp>
        <p:nvSpPr>
          <p:cNvPr id="7" name="Slide Number Placeholder 6"/>
          <p:cNvSpPr>
            <a:spLocks noGrp="1"/>
          </p:cNvSpPr>
          <p:nvPr>
            <p:ph type="sldNum" sz="quarter" idx="5"/>
          </p:nvPr>
        </p:nvSpPr>
        <p:spPr>
          <a:xfrm>
            <a:off x="5308971" y="6658663"/>
            <a:ext cx="4061460" cy="350520"/>
          </a:xfrm>
          <a:prstGeom prst="rect">
            <a:avLst/>
          </a:prstGeom>
        </p:spPr>
        <p:txBody>
          <a:bodyPr vert="horz" lIns="93616" tIns="46808" rIns="93616" bIns="46808" rtlCol="0" anchor="b"/>
          <a:lstStyle>
            <a:lvl1pPr algn="r">
              <a:defRPr sz="1200"/>
            </a:lvl1pPr>
          </a:lstStyle>
          <a:p>
            <a:fld id="{02AF3B2A-F821-4FE3-8FB8-DA5134B26F6E}" type="slidenum">
              <a:rPr lang="en-US" smtClean="0"/>
              <a:pPr/>
              <a:t>‹N°›</a:t>
            </a:fld>
            <a:endParaRPr lang="en-US" dirty="0"/>
          </a:p>
        </p:txBody>
      </p:sp>
    </p:spTree>
  </p:cSld>
  <p:clrMap bg1="lt1" tx1="dk1" bg2="lt2" tx2="dk2" accent1="accent1" accent2="accent2" accent3="accent3" accent4="accent4" accent5="accent5" accent6="accent6" hlink="hlink" folHlink="folHlink"/>
  <p:notesStyle>
    <a:lvl1pPr marL="0" algn="l" defTabSz="914286" rtl="0" eaLnBrk="1" latinLnBrk="0" hangingPunct="1">
      <a:defRPr sz="1200" kern="1200">
        <a:solidFill>
          <a:schemeClr val="tx1"/>
        </a:solidFill>
        <a:latin typeface="+mn-lt"/>
        <a:ea typeface="+mn-ea"/>
        <a:cs typeface="+mn-cs"/>
      </a:defRPr>
    </a:lvl1pPr>
    <a:lvl2pPr marL="457143" algn="l" defTabSz="914286" rtl="0" eaLnBrk="1" latinLnBrk="0" hangingPunct="1">
      <a:defRPr sz="1200" kern="1200">
        <a:solidFill>
          <a:schemeClr val="tx1"/>
        </a:solidFill>
        <a:latin typeface="+mn-lt"/>
        <a:ea typeface="+mn-ea"/>
        <a:cs typeface="+mn-cs"/>
      </a:defRPr>
    </a:lvl2pPr>
    <a:lvl3pPr marL="914286" algn="l" defTabSz="914286" rtl="0" eaLnBrk="1" latinLnBrk="0" hangingPunct="1">
      <a:defRPr sz="1200" kern="1200">
        <a:solidFill>
          <a:schemeClr val="tx1"/>
        </a:solidFill>
        <a:latin typeface="+mn-lt"/>
        <a:ea typeface="+mn-ea"/>
        <a:cs typeface="+mn-cs"/>
      </a:defRPr>
    </a:lvl3pPr>
    <a:lvl4pPr marL="1371428" algn="l" defTabSz="914286" rtl="0" eaLnBrk="1" latinLnBrk="0" hangingPunct="1">
      <a:defRPr sz="1200" kern="1200">
        <a:solidFill>
          <a:schemeClr val="tx1"/>
        </a:solidFill>
        <a:latin typeface="+mn-lt"/>
        <a:ea typeface="+mn-ea"/>
        <a:cs typeface="+mn-cs"/>
      </a:defRPr>
    </a:lvl4pPr>
    <a:lvl5pPr marL="1828572" algn="l" defTabSz="914286" rtl="0" eaLnBrk="1" latinLnBrk="0" hangingPunct="1">
      <a:defRPr sz="1200" kern="1200">
        <a:solidFill>
          <a:schemeClr val="tx1"/>
        </a:solidFill>
        <a:latin typeface="+mn-lt"/>
        <a:ea typeface="+mn-ea"/>
        <a:cs typeface="+mn-cs"/>
      </a:defRPr>
    </a:lvl5pPr>
    <a:lvl6pPr marL="2285714" algn="l" defTabSz="914286" rtl="0" eaLnBrk="1" latinLnBrk="0" hangingPunct="1">
      <a:defRPr sz="1200" kern="1200">
        <a:solidFill>
          <a:schemeClr val="tx1"/>
        </a:solidFill>
        <a:latin typeface="+mn-lt"/>
        <a:ea typeface="+mn-ea"/>
        <a:cs typeface="+mn-cs"/>
      </a:defRPr>
    </a:lvl6pPr>
    <a:lvl7pPr marL="2742858" algn="l" defTabSz="914286" rtl="0" eaLnBrk="1" latinLnBrk="0" hangingPunct="1">
      <a:defRPr sz="1200" kern="1200">
        <a:solidFill>
          <a:schemeClr val="tx1"/>
        </a:solidFill>
        <a:latin typeface="+mn-lt"/>
        <a:ea typeface="+mn-ea"/>
        <a:cs typeface="+mn-cs"/>
      </a:defRPr>
    </a:lvl7pPr>
    <a:lvl8pPr marL="3200000" algn="l" defTabSz="914286" rtl="0" eaLnBrk="1" latinLnBrk="0" hangingPunct="1">
      <a:defRPr sz="1200" kern="1200">
        <a:solidFill>
          <a:schemeClr val="tx1"/>
        </a:solidFill>
        <a:latin typeface="+mn-lt"/>
        <a:ea typeface="+mn-ea"/>
        <a:cs typeface="+mn-cs"/>
      </a:defRPr>
    </a:lvl8pPr>
    <a:lvl9pPr marL="3657143" algn="l" defTabSz="9142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2AF3B2A-F821-4FE3-8FB8-DA5134B26F6E}" type="slidenum">
              <a:rPr lang="en-US" smtClean="0"/>
              <a:pPr/>
              <a:t>1</a:t>
            </a:fld>
            <a:endParaRPr lang="en-US" dirty="0"/>
          </a:p>
        </p:txBody>
      </p:sp>
    </p:spTree>
    <p:extLst>
      <p:ext uri="{BB962C8B-B14F-4D97-AF65-F5344CB8AC3E}">
        <p14:creationId xmlns:p14="http://schemas.microsoft.com/office/powerpoint/2010/main" val="3070555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2AF3B2A-F821-4FE3-8FB8-DA5134B26F6E}" type="slidenum">
              <a:rPr lang="en-US" smtClean="0"/>
              <a:pPr/>
              <a:t>10</a:t>
            </a:fld>
            <a:endParaRPr lang="en-US" dirty="0"/>
          </a:p>
        </p:txBody>
      </p:sp>
    </p:spTree>
    <p:extLst>
      <p:ext uri="{BB962C8B-B14F-4D97-AF65-F5344CB8AC3E}">
        <p14:creationId xmlns:p14="http://schemas.microsoft.com/office/powerpoint/2010/main" val="2897578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2AF3B2A-F821-4FE3-8FB8-DA5134B26F6E}" type="slidenum">
              <a:rPr lang="en-US" smtClean="0"/>
              <a:pPr/>
              <a:t>11</a:t>
            </a:fld>
            <a:endParaRPr lang="en-US" dirty="0"/>
          </a:p>
        </p:txBody>
      </p:sp>
    </p:spTree>
    <p:extLst>
      <p:ext uri="{BB962C8B-B14F-4D97-AF65-F5344CB8AC3E}">
        <p14:creationId xmlns:p14="http://schemas.microsoft.com/office/powerpoint/2010/main" val="2284736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2AF3B2A-F821-4FE3-8FB8-DA5134B26F6E}" type="slidenum">
              <a:rPr lang="en-US" smtClean="0"/>
              <a:pPr/>
              <a:t>12</a:t>
            </a:fld>
            <a:endParaRPr lang="en-US" dirty="0"/>
          </a:p>
        </p:txBody>
      </p:sp>
    </p:spTree>
    <p:extLst>
      <p:ext uri="{BB962C8B-B14F-4D97-AF65-F5344CB8AC3E}">
        <p14:creationId xmlns:p14="http://schemas.microsoft.com/office/powerpoint/2010/main" val="115739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2AF3B2A-F821-4FE3-8FB8-DA5134B26F6E}" type="slidenum">
              <a:rPr lang="en-US" smtClean="0"/>
              <a:pPr/>
              <a:t>13</a:t>
            </a:fld>
            <a:endParaRPr lang="en-US" dirty="0"/>
          </a:p>
        </p:txBody>
      </p:sp>
    </p:spTree>
    <p:extLst>
      <p:ext uri="{BB962C8B-B14F-4D97-AF65-F5344CB8AC3E}">
        <p14:creationId xmlns:p14="http://schemas.microsoft.com/office/powerpoint/2010/main" val="1881313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329D9-F0B4-43C2-2F2A-D88732C28B4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12D43EA-48D1-C12F-FCAF-9F8A54A44B5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67C5368-2A07-F733-1C71-F39BB562DA35}"/>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9A720F5C-AB68-B0E6-498C-BFF3C42C7C75}"/>
              </a:ext>
            </a:extLst>
          </p:cNvPr>
          <p:cNvSpPr>
            <a:spLocks noGrp="1"/>
          </p:cNvSpPr>
          <p:nvPr>
            <p:ph type="sldNum" sz="quarter" idx="5"/>
          </p:nvPr>
        </p:nvSpPr>
        <p:spPr/>
        <p:txBody>
          <a:bodyPr/>
          <a:lstStyle/>
          <a:p>
            <a:fld id="{02AF3B2A-F821-4FE3-8FB8-DA5134B26F6E}" type="slidenum">
              <a:rPr lang="en-US" smtClean="0"/>
              <a:pPr/>
              <a:t>14</a:t>
            </a:fld>
            <a:endParaRPr lang="en-US" dirty="0"/>
          </a:p>
        </p:txBody>
      </p:sp>
    </p:spTree>
    <p:extLst>
      <p:ext uri="{BB962C8B-B14F-4D97-AF65-F5344CB8AC3E}">
        <p14:creationId xmlns:p14="http://schemas.microsoft.com/office/powerpoint/2010/main" val="1442717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7B8CB-BF36-A7EF-9B86-908E14D5C58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8A0581E-7E12-059F-5F90-A432D35D994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95F2E13-3E5E-DA3D-9641-E0F4500F00C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22AF10C0-9FF4-5337-E62E-3B5B82F66A86}"/>
              </a:ext>
            </a:extLst>
          </p:cNvPr>
          <p:cNvSpPr>
            <a:spLocks noGrp="1"/>
          </p:cNvSpPr>
          <p:nvPr>
            <p:ph type="sldNum" sz="quarter" idx="5"/>
          </p:nvPr>
        </p:nvSpPr>
        <p:spPr/>
        <p:txBody>
          <a:bodyPr/>
          <a:lstStyle/>
          <a:p>
            <a:fld id="{02AF3B2A-F821-4FE3-8FB8-DA5134B26F6E}" type="slidenum">
              <a:rPr lang="en-US" smtClean="0"/>
              <a:pPr/>
              <a:t>15</a:t>
            </a:fld>
            <a:endParaRPr lang="en-US" dirty="0"/>
          </a:p>
        </p:txBody>
      </p:sp>
    </p:spTree>
    <p:extLst>
      <p:ext uri="{BB962C8B-B14F-4D97-AF65-F5344CB8AC3E}">
        <p14:creationId xmlns:p14="http://schemas.microsoft.com/office/powerpoint/2010/main" val="325621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E2293-423E-92DE-B6FB-2316CDB5B16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A9C7C84-9C59-3CAB-3DEA-068703E4EB4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6AC0129-6074-8070-D829-2ED2A7DEF9B9}"/>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DE66EDA9-5338-ADB4-39CD-65BB1391E1F5}"/>
              </a:ext>
            </a:extLst>
          </p:cNvPr>
          <p:cNvSpPr>
            <a:spLocks noGrp="1"/>
          </p:cNvSpPr>
          <p:nvPr>
            <p:ph type="sldNum" sz="quarter" idx="5"/>
          </p:nvPr>
        </p:nvSpPr>
        <p:spPr/>
        <p:txBody>
          <a:bodyPr/>
          <a:lstStyle/>
          <a:p>
            <a:fld id="{02AF3B2A-F821-4FE3-8FB8-DA5134B26F6E}" type="slidenum">
              <a:rPr lang="en-US" smtClean="0"/>
              <a:pPr/>
              <a:t>16</a:t>
            </a:fld>
            <a:endParaRPr lang="en-US" dirty="0"/>
          </a:p>
        </p:txBody>
      </p:sp>
    </p:spTree>
    <p:extLst>
      <p:ext uri="{BB962C8B-B14F-4D97-AF65-F5344CB8AC3E}">
        <p14:creationId xmlns:p14="http://schemas.microsoft.com/office/powerpoint/2010/main" val="1172886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CC4E6-B21C-39F1-A261-DC57E467368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78FADA4-46C9-07D6-8697-463A42FFC2C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68E6EB9-1711-FF17-C6B6-6DC0734825A6}"/>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6673795C-4997-772B-CED7-F06707197B2F}"/>
              </a:ext>
            </a:extLst>
          </p:cNvPr>
          <p:cNvSpPr>
            <a:spLocks noGrp="1"/>
          </p:cNvSpPr>
          <p:nvPr>
            <p:ph type="sldNum" sz="quarter" idx="5"/>
          </p:nvPr>
        </p:nvSpPr>
        <p:spPr/>
        <p:txBody>
          <a:bodyPr/>
          <a:lstStyle/>
          <a:p>
            <a:fld id="{02AF3B2A-F821-4FE3-8FB8-DA5134B26F6E}" type="slidenum">
              <a:rPr lang="en-US" smtClean="0"/>
              <a:pPr/>
              <a:t>17</a:t>
            </a:fld>
            <a:endParaRPr lang="en-US" dirty="0"/>
          </a:p>
        </p:txBody>
      </p:sp>
    </p:spTree>
    <p:extLst>
      <p:ext uri="{BB962C8B-B14F-4D97-AF65-F5344CB8AC3E}">
        <p14:creationId xmlns:p14="http://schemas.microsoft.com/office/powerpoint/2010/main" val="2011197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4418A-FF23-8C5E-B8A3-D6494FBA3C1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600844E-6430-A197-2E30-E75F6842C45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3CA5CA8-188E-2EDB-65C3-3A83F2C326BD}"/>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0FE16B25-9ED6-5E3A-FED8-60994594CCEA}"/>
              </a:ext>
            </a:extLst>
          </p:cNvPr>
          <p:cNvSpPr>
            <a:spLocks noGrp="1"/>
          </p:cNvSpPr>
          <p:nvPr>
            <p:ph type="sldNum" sz="quarter" idx="5"/>
          </p:nvPr>
        </p:nvSpPr>
        <p:spPr/>
        <p:txBody>
          <a:bodyPr/>
          <a:lstStyle/>
          <a:p>
            <a:fld id="{02AF3B2A-F821-4FE3-8FB8-DA5134B26F6E}" type="slidenum">
              <a:rPr lang="en-US" smtClean="0"/>
              <a:pPr/>
              <a:t>18</a:t>
            </a:fld>
            <a:endParaRPr lang="en-US" dirty="0"/>
          </a:p>
        </p:txBody>
      </p:sp>
    </p:spTree>
    <p:extLst>
      <p:ext uri="{BB962C8B-B14F-4D97-AF65-F5344CB8AC3E}">
        <p14:creationId xmlns:p14="http://schemas.microsoft.com/office/powerpoint/2010/main" val="3758634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04E31-0463-B6EE-50B9-F7DBCCE5700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91968FD-729B-B345-935E-896EE84D83A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3E3A88-B26A-1624-9FDF-F8F3B0947655}"/>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3FD89B2E-C769-2B6F-07D7-31B65BBC692C}"/>
              </a:ext>
            </a:extLst>
          </p:cNvPr>
          <p:cNvSpPr>
            <a:spLocks noGrp="1"/>
          </p:cNvSpPr>
          <p:nvPr>
            <p:ph type="sldNum" sz="quarter" idx="5"/>
          </p:nvPr>
        </p:nvSpPr>
        <p:spPr/>
        <p:txBody>
          <a:bodyPr/>
          <a:lstStyle/>
          <a:p>
            <a:fld id="{02AF3B2A-F821-4FE3-8FB8-DA5134B26F6E}" type="slidenum">
              <a:rPr lang="en-US" smtClean="0"/>
              <a:pPr/>
              <a:t>19</a:t>
            </a:fld>
            <a:endParaRPr lang="en-US" dirty="0"/>
          </a:p>
        </p:txBody>
      </p:sp>
    </p:spTree>
    <p:extLst>
      <p:ext uri="{BB962C8B-B14F-4D97-AF65-F5344CB8AC3E}">
        <p14:creationId xmlns:p14="http://schemas.microsoft.com/office/powerpoint/2010/main" val="1496146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2AF3B2A-F821-4FE3-8FB8-DA5134B26F6E}" type="slidenum">
              <a:rPr lang="en-US" smtClean="0"/>
              <a:pPr/>
              <a:t>2</a:t>
            </a:fld>
            <a:endParaRPr lang="en-US" dirty="0"/>
          </a:p>
        </p:txBody>
      </p:sp>
    </p:spTree>
    <p:extLst>
      <p:ext uri="{BB962C8B-B14F-4D97-AF65-F5344CB8AC3E}">
        <p14:creationId xmlns:p14="http://schemas.microsoft.com/office/powerpoint/2010/main" val="3911601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95B58-4753-06E0-9EDE-E28B07D98B3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60B1F95-F162-3585-BCA7-F6D5AD1E250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54CBE57-609A-2A50-4429-1CC538EFA8C9}"/>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E6CB6D51-A7BF-98A4-EC79-69A133A037D7}"/>
              </a:ext>
            </a:extLst>
          </p:cNvPr>
          <p:cNvSpPr>
            <a:spLocks noGrp="1"/>
          </p:cNvSpPr>
          <p:nvPr>
            <p:ph type="sldNum" sz="quarter" idx="5"/>
          </p:nvPr>
        </p:nvSpPr>
        <p:spPr/>
        <p:txBody>
          <a:bodyPr/>
          <a:lstStyle/>
          <a:p>
            <a:fld id="{02AF3B2A-F821-4FE3-8FB8-DA5134B26F6E}" type="slidenum">
              <a:rPr lang="en-US" smtClean="0"/>
              <a:pPr/>
              <a:t>20</a:t>
            </a:fld>
            <a:endParaRPr lang="en-US" dirty="0"/>
          </a:p>
        </p:txBody>
      </p:sp>
    </p:spTree>
    <p:extLst>
      <p:ext uri="{BB962C8B-B14F-4D97-AF65-F5344CB8AC3E}">
        <p14:creationId xmlns:p14="http://schemas.microsoft.com/office/powerpoint/2010/main" val="233989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20D3E-9E72-28FA-DA9E-39311F42579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915B409-E597-9D5E-1A79-914AB017506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B652F99-B742-79F4-F696-9B3C7B9F99A6}"/>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CCE832CA-D6D4-C30C-F7BD-6D0CB9349547}"/>
              </a:ext>
            </a:extLst>
          </p:cNvPr>
          <p:cNvSpPr>
            <a:spLocks noGrp="1"/>
          </p:cNvSpPr>
          <p:nvPr>
            <p:ph type="sldNum" sz="quarter" idx="5"/>
          </p:nvPr>
        </p:nvSpPr>
        <p:spPr/>
        <p:txBody>
          <a:bodyPr/>
          <a:lstStyle/>
          <a:p>
            <a:fld id="{02AF3B2A-F821-4FE3-8FB8-DA5134B26F6E}" type="slidenum">
              <a:rPr lang="en-US" smtClean="0"/>
              <a:pPr/>
              <a:t>21</a:t>
            </a:fld>
            <a:endParaRPr lang="en-US" dirty="0"/>
          </a:p>
        </p:txBody>
      </p:sp>
    </p:spTree>
    <p:extLst>
      <p:ext uri="{BB962C8B-B14F-4D97-AF65-F5344CB8AC3E}">
        <p14:creationId xmlns:p14="http://schemas.microsoft.com/office/powerpoint/2010/main" val="3923706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62F82-52D2-2F02-91D1-AFEF4123B1D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D1E220B-0DB1-B7D1-8FB7-8800CC27D2C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6A25B0D-ADF4-8922-EE1F-B93815795524}"/>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C9BFEAFC-4548-0E72-F42E-7AF2ABEDB73A}"/>
              </a:ext>
            </a:extLst>
          </p:cNvPr>
          <p:cNvSpPr>
            <a:spLocks noGrp="1"/>
          </p:cNvSpPr>
          <p:nvPr>
            <p:ph type="sldNum" sz="quarter" idx="5"/>
          </p:nvPr>
        </p:nvSpPr>
        <p:spPr/>
        <p:txBody>
          <a:bodyPr/>
          <a:lstStyle/>
          <a:p>
            <a:fld id="{02AF3B2A-F821-4FE3-8FB8-DA5134B26F6E}" type="slidenum">
              <a:rPr lang="en-US" smtClean="0"/>
              <a:pPr/>
              <a:t>22</a:t>
            </a:fld>
            <a:endParaRPr lang="en-US" dirty="0"/>
          </a:p>
        </p:txBody>
      </p:sp>
    </p:spTree>
    <p:extLst>
      <p:ext uri="{BB962C8B-B14F-4D97-AF65-F5344CB8AC3E}">
        <p14:creationId xmlns:p14="http://schemas.microsoft.com/office/powerpoint/2010/main" val="3458554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4FD57-D1B8-A77B-98F3-BA37CAA7B41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3CB4A0D-1DBA-DB3D-B9CB-648BD139F76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A0767AB-389D-5B12-51E3-4BB3EEC0759B}"/>
              </a:ext>
            </a:extLst>
          </p:cNvPr>
          <p:cNvSpPr>
            <a:spLocks noGrp="1"/>
          </p:cNvSpPr>
          <p:nvPr>
            <p:ph type="body" idx="1"/>
          </p:nvPr>
        </p:nvSpPr>
        <p:spPr/>
        <p:txBody>
          <a:bodyPr/>
          <a:lstStyle/>
          <a:p>
            <a:r>
              <a:rPr lang="fr-CA" dirty="0"/>
              <a:t>AVGO </a:t>
            </a:r>
            <a:r>
              <a:rPr lang="fr-CA" dirty="0" err="1"/>
              <a:t>Broadcomm</a:t>
            </a:r>
            <a:r>
              <a:rPr lang="fr-CA" dirty="0"/>
              <a:t> et oui changement dans les 7 magnifiques</a:t>
            </a:r>
          </a:p>
        </p:txBody>
      </p:sp>
      <p:sp>
        <p:nvSpPr>
          <p:cNvPr id="4" name="Espace réservé du numéro de diapositive 3">
            <a:extLst>
              <a:ext uri="{FF2B5EF4-FFF2-40B4-BE49-F238E27FC236}">
                <a16:creationId xmlns:a16="http://schemas.microsoft.com/office/drawing/2014/main" id="{BF528CAA-72A5-CFD4-2B61-7CF0F8CB3426}"/>
              </a:ext>
            </a:extLst>
          </p:cNvPr>
          <p:cNvSpPr>
            <a:spLocks noGrp="1"/>
          </p:cNvSpPr>
          <p:nvPr>
            <p:ph type="sldNum" sz="quarter" idx="5"/>
          </p:nvPr>
        </p:nvSpPr>
        <p:spPr/>
        <p:txBody>
          <a:bodyPr/>
          <a:lstStyle/>
          <a:p>
            <a:fld id="{02AF3B2A-F821-4FE3-8FB8-DA5134B26F6E}" type="slidenum">
              <a:rPr lang="en-US" smtClean="0"/>
              <a:pPr/>
              <a:t>23</a:t>
            </a:fld>
            <a:endParaRPr lang="en-US" dirty="0"/>
          </a:p>
        </p:txBody>
      </p:sp>
    </p:spTree>
    <p:extLst>
      <p:ext uri="{BB962C8B-B14F-4D97-AF65-F5344CB8AC3E}">
        <p14:creationId xmlns:p14="http://schemas.microsoft.com/office/powerpoint/2010/main" val="280161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157C3-69C6-C25E-8BF4-863EC471868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6C54D74-69B2-44D7-B0FC-7898A16884B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EBD2E66-11C1-4906-09D0-A14DC4832B45}"/>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C05928CF-3E2F-29E1-18F0-17D904570473}"/>
              </a:ext>
            </a:extLst>
          </p:cNvPr>
          <p:cNvSpPr>
            <a:spLocks noGrp="1"/>
          </p:cNvSpPr>
          <p:nvPr>
            <p:ph type="sldNum" sz="quarter" idx="5"/>
          </p:nvPr>
        </p:nvSpPr>
        <p:spPr/>
        <p:txBody>
          <a:bodyPr/>
          <a:lstStyle/>
          <a:p>
            <a:fld id="{02AF3B2A-F821-4FE3-8FB8-DA5134B26F6E}" type="slidenum">
              <a:rPr lang="en-US" smtClean="0"/>
              <a:pPr/>
              <a:t>24</a:t>
            </a:fld>
            <a:endParaRPr lang="en-US" dirty="0"/>
          </a:p>
        </p:txBody>
      </p:sp>
    </p:spTree>
    <p:extLst>
      <p:ext uri="{BB962C8B-B14F-4D97-AF65-F5344CB8AC3E}">
        <p14:creationId xmlns:p14="http://schemas.microsoft.com/office/powerpoint/2010/main" val="3309755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58775" y="728663"/>
            <a:ext cx="6475413" cy="3643312"/>
          </a:xfrm>
        </p:spPr>
      </p:sp>
      <p:sp>
        <p:nvSpPr>
          <p:cNvPr id="3" name="Espace réservé des commentaires 2"/>
          <p:cNvSpPr>
            <a:spLocks noGrp="1"/>
          </p:cNvSpPr>
          <p:nvPr>
            <p:ph type="body" idx="1"/>
          </p:nvPr>
        </p:nvSpPr>
        <p:spPr/>
        <p:txBody>
          <a:bodyPr>
            <a:normAutofit/>
          </a:bodyPr>
          <a:lstStyle/>
          <a:p>
            <a:endParaRPr lang="fr-CA" dirty="0"/>
          </a:p>
        </p:txBody>
      </p:sp>
      <p:sp>
        <p:nvSpPr>
          <p:cNvPr id="4" name="Espace réservé du numéro de diapositive 3"/>
          <p:cNvSpPr>
            <a:spLocks noGrp="1"/>
          </p:cNvSpPr>
          <p:nvPr>
            <p:ph type="sldNum" sz="quarter" idx="10"/>
          </p:nvPr>
        </p:nvSpPr>
        <p:spPr/>
        <p:txBody>
          <a:bodyPr/>
          <a:lstStyle/>
          <a:p>
            <a:fld id="{02AF3B2A-F821-4FE3-8FB8-DA5134B26F6E}" type="slidenum">
              <a:rPr lang="en-US" smtClean="0"/>
              <a:pPr/>
              <a:t>25</a:t>
            </a:fld>
            <a:endParaRPr lang="en-US"/>
          </a:p>
        </p:txBody>
      </p:sp>
    </p:spTree>
    <p:extLst>
      <p:ext uri="{BB962C8B-B14F-4D97-AF65-F5344CB8AC3E}">
        <p14:creationId xmlns:p14="http://schemas.microsoft.com/office/powerpoint/2010/main" val="2920152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2AF3B2A-F821-4FE3-8FB8-DA5134B26F6E}" type="slidenum">
              <a:rPr lang="en-US" smtClean="0"/>
              <a:pPr/>
              <a:t>27</a:t>
            </a:fld>
            <a:endParaRPr lang="en-US" dirty="0"/>
          </a:p>
        </p:txBody>
      </p:sp>
    </p:spTree>
    <p:extLst>
      <p:ext uri="{BB962C8B-B14F-4D97-AF65-F5344CB8AC3E}">
        <p14:creationId xmlns:p14="http://schemas.microsoft.com/office/powerpoint/2010/main" val="3037666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98500"/>
            <a:ext cx="6205538" cy="3490913"/>
          </a:xfrm>
        </p:spPr>
      </p:sp>
      <p:sp>
        <p:nvSpPr>
          <p:cNvPr id="3" name="Espace réservé des commentaires 2"/>
          <p:cNvSpPr>
            <a:spLocks noGrp="1"/>
          </p:cNvSpPr>
          <p:nvPr>
            <p:ph type="body" idx="1"/>
          </p:nvPr>
        </p:nvSpPr>
        <p:spPr/>
        <p:txBody>
          <a:bodyPr>
            <a:normAutofit/>
          </a:bodyPr>
          <a:lstStyle/>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F3B2A-F821-4FE3-8FB8-DA5134B26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98500"/>
            <a:ext cx="6205538" cy="3490913"/>
          </a:xfrm>
        </p:spPr>
      </p:sp>
      <p:sp>
        <p:nvSpPr>
          <p:cNvPr id="3" name="Espace réservé des commentaires 2"/>
          <p:cNvSpPr>
            <a:spLocks noGrp="1"/>
          </p:cNvSpPr>
          <p:nvPr>
            <p:ph type="body" idx="1"/>
          </p:nvPr>
        </p:nvSpPr>
        <p:spPr/>
        <p:txBody>
          <a:bodyPr>
            <a:normAutofit/>
          </a:bodyPr>
          <a:lstStyle/>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F3B2A-F821-4FE3-8FB8-DA5134B26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9681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98500"/>
            <a:ext cx="6205538" cy="3490913"/>
          </a:xfrm>
        </p:spPr>
      </p:sp>
      <p:sp>
        <p:nvSpPr>
          <p:cNvPr id="3" name="Espace réservé des notes 2"/>
          <p:cNvSpPr>
            <a:spLocks noGrp="1"/>
          </p:cNvSpPr>
          <p:nvPr>
            <p:ph type="body" idx="1"/>
          </p:nvPr>
        </p:nvSpPr>
        <p:spPr/>
        <p:txBody>
          <a:bodyPr/>
          <a:lstStyle/>
          <a:p>
            <a:endParaRPr lang="fr-CA" baseline="0" noProof="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F3B2A-F821-4FE3-8FB8-DA5134B26F6E}"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010718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98500"/>
            <a:ext cx="6205538" cy="3490913"/>
          </a:xfrm>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F3B2A-F821-4FE3-8FB8-DA5134B26F6E}"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4023508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98500"/>
            <a:ext cx="6205538" cy="3490913"/>
          </a:xfrm>
        </p:spPr>
      </p:sp>
      <p:sp>
        <p:nvSpPr>
          <p:cNvPr id="3" name="Espace réservé des notes 2"/>
          <p:cNvSpPr>
            <a:spLocks noGrp="1"/>
          </p:cNvSpPr>
          <p:nvPr>
            <p:ph type="body" idx="1"/>
          </p:nvPr>
        </p:nvSpPr>
        <p:spPr/>
        <p:txBody>
          <a:bodyPr/>
          <a:lstStyle/>
          <a:p>
            <a:endParaRPr lang="fr-CA" baseline="0" noProof="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F3B2A-F821-4FE3-8FB8-DA5134B26F6E}"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557480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2AF3B2A-F821-4FE3-8FB8-DA5134B26F6E}" type="slidenum">
              <a:rPr lang="en-US" smtClean="0"/>
              <a:pPr/>
              <a:t>8</a:t>
            </a:fld>
            <a:endParaRPr lang="en-US" dirty="0"/>
          </a:p>
        </p:txBody>
      </p:sp>
    </p:spTree>
    <p:extLst>
      <p:ext uri="{BB962C8B-B14F-4D97-AF65-F5344CB8AC3E}">
        <p14:creationId xmlns:p14="http://schemas.microsoft.com/office/powerpoint/2010/main" val="413274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B077E-502A-0A84-3DDC-B5BD9626F59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AB1D33A-2A94-526C-C152-7238BAC7E3EA}"/>
              </a:ext>
            </a:extLst>
          </p:cNvPr>
          <p:cNvSpPr>
            <a:spLocks noGrp="1" noRot="1" noChangeAspect="1"/>
          </p:cNvSpPr>
          <p:nvPr>
            <p:ph type="sldImg"/>
          </p:nvPr>
        </p:nvSpPr>
        <p:spPr>
          <a:xfrm>
            <a:off x="-1549400" y="982663"/>
            <a:ext cx="8743950" cy="4918075"/>
          </a:xfrm>
        </p:spPr>
      </p:sp>
      <p:sp>
        <p:nvSpPr>
          <p:cNvPr id="3" name="Espace réservé des commentaires 2">
            <a:extLst>
              <a:ext uri="{FF2B5EF4-FFF2-40B4-BE49-F238E27FC236}">
                <a16:creationId xmlns:a16="http://schemas.microsoft.com/office/drawing/2014/main" id="{29A666CA-8E5B-4897-BE4D-EC7825B4D3AD}"/>
              </a:ext>
            </a:extLst>
          </p:cNvPr>
          <p:cNvSpPr>
            <a:spLocks noGrp="1"/>
          </p:cNvSpPr>
          <p:nvPr>
            <p:ph type="body" idx="1"/>
          </p:nvPr>
        </p:nvSpPr>
        <p:spPr/>
        <p:txBody>
          <a:bodyPr>
            <a:normAutofit/>
          </a:bodyPr>
          <a:lstStyle/>
          <a:p>
            <a:endParaRPr lang="fr-CA" dirty="0"/>
          </a:p>
        </p:txBody>
      </p:sp>
      <p:sp>
        <p:nvSpPr>
          <p:cNvPr id="4" name="Espace réservé du numéro de diapositive 3">
            <a:extLst>
              <a:ext uri="{FF2B5EF4-FFF2-40B4-BE49-F238E27FC236}">
                <a16:creationId xmlns:a16="http://schemas.microsoft.com/office/drawing/2014/main" id="{67CC83E4-F3A6-B220-A439-9CE311DF6DB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F3B2A-F821-4FE3-8FB8-DA5134B26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40411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re 3"/>
          <p:cNvSpPr>
            <a:spLocks noGrp="1"/>
          </p:cNvSpPr>
          <p:nvPr>
            <p:ph type="title" hasCustomPrompt="1"/>
          </p:nvPr>
        </p:nvSpPr>
        <p:spPr>
          <a:xfrm>
            <a:off x="3733800" y="438150"/>
            <a:ext cx="5105400" cy="1219200"/>
          </a:xfrm>
          <a:prstGeom prst="rect">
            <a:avLst/>
          </a:prstGeom>
        </p:spPr>
        <p:txBody>
          <a:bodyPr lIns="0" anchor="t"/>
          <a:lstStyle>
            <a:lvl1pPr>
              <a:lnSpc>
                <a:spcPct val="100000"/>
              </a:lnSpc>
              <a:defRPr lang="fr-FR" sz="2800" b="0" i="0" kern="1200" baseline="0" smtClean="0">
                <a:solidFill>
                  <a:srgbClr val="003DA5"/>
                </a:solidFill>
                <a:latin typeface="Open Sans" panose="020B0606030504020204" pitchFamily="34" charset="0"/>
                <a:ea typeface="Open Sans" panose="020B0606030504020204" pitchFamily="34" charset="0"/>
                <a:cs typeface="Open Sans" panose="020B0606030504020204" pitchFamily="34" charset="0"/>
              </a:defRPr>
            </a:lvl1pPr>
          </a:lstStyle>
          <a:p>
            <a:r>
              <a:rPr lang="fr-CA" noProof="0" dirty="0"/>
              <a:t>Ajoutez votre titre ici</a:t>
            </a:r>
          </a:p>
        </p:txBody>
      </p:sp>
      <p:sp>
        <p:nvSpPr>
          <p:cNvPr id="3" name="Sous-titre 2"/>
          <p:cNvSpPr>
            <a:spLocks noGrp="1"/>
          </p:cNvSpPr>
          <p:nvPr>
            <p:ph type="subTitle" idx="1" hasCustomPrompt="1"/>
          </p:nvPr>
        </p:nvSpPr>
        <p:spPr>
          <a:xfrm>
            <a:off x="3733800" y="2038350"/>
            <a:ext cx="5105400" cy="685800"/>
          </a:xfrm>
          <a:prstGeom prst="rect">
            <a:avLst/>
          </a:prstGeom>
        </p:spPr>
        <p:txBody>
          <a:bodyPr lIns="0"/>
          <a:lstStyle>
            <a:lvl1pPr marL="0" indent="0" algn="l">
              <a:lnSpc>
                <a:spcPct val="100000"/>
              </a:lnSpc>
              <a:buNone/>
              <a:defRPr sz="1600" b="0">
                <a:solidFill>
                  <a:srgbClr val="003DA5"/>
                </a:solidFill>
                <a:latin typeface="Open Sans" panose="020B0606030504020204" pitchFamily="34" charset="0"/>
                <a:ea typeface="Open Sans" panose="020B0606030504020204" pitchFamily="34" charset="0"/>
                <a:cs typeface="Open Sans" panose="020B0606030504020204" pitchFamily="34" charset="0"/>
              </a:defRPr>
            </a:lvl1pPr>
            <a:lvl2pPr marL="342858" indent="0" algn="ctr">
              <a:buNone/>
              <a:defRPr>
                <a:solidFill>
                  <a:schemeClr val="tx1">
                    <a:tint val="75000"/>
                  </a:schemeClr>
                </a:solidFill>
              </a:defRPr>
            </a:lvl2pPr>
            <a:lvl3pPr marL="685714" indent="0" algn="ctr">
              <a:buNone/>
              <a:defRPr>
                <a:solidFill>
                  <a:schemeClr val="tx1">
                    <a:tint val="75000"/>
                  </a:schemeClr>
                </a:solidFill>
              </a:defRPr>
            </a:lvl3pPr>
            <a:lvl4pPr marL="1028572" indent="0" algn="ctr">
              <a:buNone/>
              <a:defRPr>
                <a:solidFill>
                  <a:schemeClr val="tx1">
                    <a:tint val="75000"/>
                  </a:schemeClr>
                </a:solidFill>
              </a:defRPr>
            </a:lvl4pPr>
            <a:lvl5pPr marL="1371428" indent="0" algn="ctr">
              <a:buNone/>
              <a:defRPr>
                <a:solidFill>
                  <a:schemeClr val="tx1">
                    <a:tint val="75000"/>
                  </a:schemeClr>
                </a:solidFill>
              </a:defRPr>
            </a:lvl5pPr>
            <a:lvl6pPr marL="1714286" indent="0" algn="ctr">
              <a:buNone/>
              <a:defRPr>
                <a:solidFill>
                  <a:schemeClr val="tx1">
                    <a:tint val="75000"/>
                  </a:schemeClr>
                </a:solidFill>
              </a:defRPr>
            </a:lvl6pPr>
            <a:lvl7pPr marL="2057142" indent="0" algn="ctr">
              <a:buNone/>
              <a:defRPr>
                <a:solidFill>
                  <a:schemeClr val="tx1">
                    <a:tint val="75000"/>
                  </a:schemeClr>
                </a:solidFill>
              </a:defRPr>
            </a:lvl7pPr>
            <a:lvl8pPr marL="2400000" indent="0" algn="ctr">
              <a:buNone/>
              <a:defRPr>
                <a:solidFill>
                  <a:schemeClr val="tx1">
                    <a:tint val="75000"/>
                  </a:schemeClr>
                </a:solidFill>
              </a:defRPr>
            </a:lvl8pPr>
            <a:lvl9pPr marL="2742858" indent="0" algn="ctr">
              <a:buNone/>
              <a:defRPr>
                <a:solidFill>
                  <a:schemeClr val="tx1">
                    <a:tint val="75000"/>
                  </a:schemeClr>
                </a:solidFill>
              </a:defRPr>
            </a:lvl9pPr>
          </a:lstStyle>
          <a:p>
            <a:r>
              <a:rPr lang="fr-CA" noProof="0"/>
              <a:t>Ajoutez votre sous-titre ici</a:t>
            </a:r>
          </a:p>
        </p:txBody>
      </p:sp>
      <p:sp>
        <p:nvSpPr>
          <p:cNvPr id="5" name="Rectangle 4">
            <a:extLst>
              <a:ext uri="{FF2B5EF4-FFF2-40B4-BE49-F238E27FC236}">
                <a16:creationId xmlns:a16="http://schemas.microsoft.com/office/drawing/2014/main" id="{FD3C1CA6-DCC3-6640-9F22-2306CDE9C1A1}"/>
              </a:ext>
            </a:extLst>
          </p:cNvPr>
          <p:cNvSpPr/>
          <p:nvPr userDrawn="1"/>
        </p:nvSpPr>
        <p:spPr>
          <a:xfrm>
            <a:off x="3124200" y="0"/>
            <a:ext cx="228600" cy="5143500"/>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noProof="0" dirty="0"/>
          </a:p>
        </p:txBody>
      </p:sp>
      <p:pic>
        <p:nvPicPr>
          <p:cNvPr id="6" name="Image 5">
            <a:extLst>
              <a:ext uri="{FF2B5EF4-FFF2-40B4-BE49-F238E27FC236}">
                <a16:creationId xmlns:a16="http://schemas.microsoft.com/office/drawing/2014/main" id="{8EB43302-0834-4ECC-AD8F-576E3187F01E}"/>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33800" y="4309297"/>
            <a:ext cx="1524000" cy="40957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dre du jour - Agenda">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C014F3-ADD6-774A-8FD0-A74324FA7B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6500"/>
          <a:stretch/>
        </p:blipFill>
        <p:spPr>
          <a:xfrm>
            <a:off x="1" y="0"/>
            <a:ext cx="2514600" cy="5143500"/>
          </a:xfrm>
          <a:prstGeom prst="rect">
            <a:avLst/>
          </a:prstGeom>
        </p:spPr>
      </p:pic>
      <p:sp>
        <p:nvSpPr>
          <p:cNvPr id="3" name="Text Placeholder 2">
            <a:extLst>
              <a:ext uri="{FF2B5EF4-FFF2-40B4-BE49-F238E27FC236}">
                <a16:creationId xmlns:a16="http://schemas.microsoft.com/office/drawing/2014/main" id="{5E6B0213-75C5-6C41-8E07-3D8FF3DD8B16}"/>
              </a:ext>
            </a:extLst>
          </p:cNvPr>
          <p:cNvSpPr>
            <a:spLocks noGrp="1"/>
          </p:cNvSpPr>
          <p:nvPr>
            <p:ph type="body" sz="quarter" idx="10" hasCustomPrompt="1"/>
          </p:nvPr>
        </p:nvSpPr>
        <p:spPr>
          <a:xfrm>
            <a:off x="2743200" y="361952"/>
            <a:ext cx="6013450" cy="838199"/>
          </a:xfrm>
          <a:prstGeom prst="rect">
            <a:avLst/>
          </a:prstGeom>
        </p:spPr>
        <p:txBody>
          <a:bodyPr/>
          <a:lstStyle>
            <a:lvl1pPr marL="0" indent="0">
              <a:buNone/>
              <a:defRPr sz="2400">
                <a:latin typeface="Open Sans" panose="020B0606030504020204" pitchFamily="34" charset="0"/>
                <a:ea typeface="Open Sans" panose="020B0606030504020204" pitchFamily="34" charset="0"/>
                <a:cs typeface="Open Sans" panose="020B0606030504020204" pitchFamily="34" charset="0"/>
              </a:defRPr>
            </a:lvl1pPr>
          </a:lstStyle>
          <a:p>
            <a:r>
              <a:rPr lang="fr-CA" dirty="0">
                <a:solidFill>
                  <a:srgbClr val="003DA5"/>
                </a:solidFill>
              </a:rPr>
              <a:t>Ordre du jour</a:t>
            </a:r>
          </a:p>
        </p:txBody>
      </p:sp>
      <p:sp>
        <p:nvSpPr>
          <p:cNvPr id="15" name="Content Placeholder 3">
            <a:extLst>
              <a:ext uri="{FF2B5EF4-FFF2-40B4-BE49-F238E27FC236}">
                <a16:creationId xmlns:a16="http://schemas.microsoft.com/office/drawing/2014/main" id="{1CF711D7-EF86-3F49-AF0B-1B618F06AA9E}"/>
              </a:ext>
            </a:extLst>
          </p:cNvPr>
          <p:cNvSpPr>
            <a:spLocks noGrp="1"/>
          </p:cNvSpPr>
          <p:nvPr>
            <p:ph sz="half" idx="15" hasCustomPrompt="1"/>
          </p:nvPr>
        </p:nvSpPr>
        <p:spPr>
          <a:xfrm>
            <a:off x="2743200" y="1352551"/>
            <a:ext cx="6013450" cy="3581400"/>
          </a:xfrm>
          <a:prstGeom prst="rect">
            <a:avLst/>
          </a:prstGeom>
        </p:spPr>
        <p:txBody>
          <a:bodyPr>
            <a:noAutofit/>
          </a:bodyPr>
          <a:lstStyle>
            <a:lvl1pPr marL="266667" indent="-266667">
              <a:buClr>
                <a:srgbClr val="434343"/>
              </a:buClr>
              <a:buFont typeface="ArialMT" charset="0"/>
              <a:buChar char="—"/>
              <a:tabLst/>
              <a:defRPr sz="1400">
                <a:solidFill>
                  <a:srgbClr val="434343"/>
                </a:solidFill>
                <a:latin typeface="Open Sans" panose="020B0606030504020204" pitchFamily="34" charset="0"/>
                <a:ea typeface="Open Sans" panose="020B0606030504020204" pitchFamily="34" charset="0"/>
                <a:cs typeface="Open Sans" panose="020B0606030504020204" pitchFamily="34" charset="0"/>
              </a:defRPr>
            </a:lvl1pPr>
            <a:lvl2pPr marL="405954" indent="-214287">
              <a:buClr>
                <a:srgbClr val="7C878E"/>
              </a:buClr>
              <a:buFont typeface="Wingdings" charset="2"/>
              <a:buChar char="§"/>
              <a:defRPr sz="1400">
                <a:solidFill>
                  <a:srgbClr val="434343"/>
                </a:solidFill>
                <a:latin typeface="Open Sans" panose="020B0606030504020204" pitchFamily="34" charset="0"/>
                <a:ea typeface="Open Sans" panose="020B0606030504020204" pitchFamily="34" charset="0"/>
                <a:cs typeface="Open Sans" panose="020B0606030504020204" pitchFamily="34" charset="0"/>
              </a:defRPr>
            </a:lvl2pPr>
            <a:lvl3pPr marL="603571" indent="-171428">
              <a:buClr>
                <a:srgbClr val="7C878E"/>
              </a:buClr>
              <a:buFont typeface="Courier New" charset="0"/>
              <a:buChar char="o"/>
              <a:defRPr sz="1400">
                <a:solidFill>
                  <a:srgbClr val="434343"/>
                </a:solidFill>
                <a:latin typeface="Open Sans" panose="020B0606030504020204" pitchFamily="34" charset="0"/>
                <a:ea typeface="Open Sans" panose="020B0606030504020204" pitchFamily="34" charset="0"/>
                <a:cs typeface="Open Sans" panose="020B0606030504020204" pitchFamily="34" charset="0"/>
              </a:defRPr>
            </a:lvl3pPr>
            <a:lvl4pPr marL="809523" indent="-171428">
              <a:buClr>
                <a:srgbClr val="7C878E"/>
              </a:buClr>
              <a:buFont typeface="Arial" charset="0"/>
              <a:buChar char="•"/>
              <a:defRPr sz="1400">
                <a:solidFill>
                  <a:srgbClr val="434343"/>
                </a:solidFill>
                <a:latin typeface="Open Sans" panose="020B0606030504020204" pitchFamily="34" charset="0"/>
                <a:ea typeface="Open Sans" panose="020B0606030504020204" pitchFamily="34" charset="0"/>
                <a:cs typeface="Open Sans" panose="020B0606030504020204" pitchFamily="34" charset="0"/>
              </a:defRPr>
            </a:lvl4pPr>
            <a:lvl5pPr>
              <a:defRPr sz="1350"/>
            </a:lvl5pPr>
            <a:lvl6pPr>
              <a:defRPr sz="1200"/>
            </a:lvl6pPr>
            <a:lvl7pPr>
              <a:defRPr sz="1200"/>
            </a:lvl7pPr>
            <a:lvl8pPr>
              <a:defRPr sz="1200"/>
            </a:lvl8pPr>
            <a:lvl9pPr>
              <a:defRPr sz="1200"/>
            </a:lvl9pPr>
          </a:lstStyle>
          <a:p>
            <a:pPr lvl="0"/>
            <a:r>
              <a:rPr lang="fr-CA" noProof="0" dirty="0"/>
              <a:t>Cliquez pour ajouter du texte</a:t>
            </a:r>
          </a:p>
          <a:p>
            <a:pPr lvl="1"/>
            <a:r>
              <a:rPr lang="fr-CA" noProof="0" dirty="0"/>
              <a:t>Deuxième niveau</a:t>
            </a:r>
          </a:p>
          <a:p>
            <a:pPr lvl="2"/>
            <a:r>
              <a:rPr lang="fr-CA" noProof="0" dirty="0"/>
              <a:t>Troisième niveau</a:t>
            </a:r>
          </a:p>
          <a:p>
            <a:pPr lvl="3"/>
            <a:r>
              <a:rPr lang="fr-CA" noProof="0" dirty="0"/>
              <a:t>Quatrième niveau</a:t>
            </a:r>
          </a:p>
        </p:txBody>
      </p:sp>
    </p:spTree>
    <p:extLst>
      <p:ext uri="{BB962C8B-B14F-4D97-AF65-F5344CB8AC3E}">
        <p14:creationId xmlns:p14="http://schemas.microsoft.com/office/powerpoint/2010/main" val="195961687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re de sec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71439" y="4880113"/>
            <a:ext cx="690562" cy="228600"/>
          </a:xfrm>
          <a:prstGeom prst="rect">
            <a:avLst/>
          </a:prstGeom>
          <a:noFill/>
          <a:ln w="9525">
            <a:noFill/>
            <a:miter lim="800000"/>
            <a:headEnd/>
            <a:tailEnd/>
          </a:ln>
          <a:effectLst/>
        </p:spPr>
        <p:txBody>
          <a:bodyPr>
            <a:noAutofit/>
          </a:bodyPr>
          <a:lstStyle/>
          <a:p>
            <a:pPr>
              <a:defRPr/>
            </a:pPr>
            <a:fld id="{E8969A4D-7066-489B-89A2-4307E180FE3E}" type="slidenum">
              <a:rPr lang="en-CA" sz="1050" b="0">
                <a:solidFill>
                  <a:schemeClr val="bg1"/>
                </a:solidFill>
                <a:latin typeface="Arial" pitchFamily="34" charset="0"/>
                <a:cs typeface="Arial" pitchFamily="34" charset="0"/>
              </a:rPr>
              <a:pPr>
                <a:defRPr/>
              </a:pPr>
              <a:t>‹N°›</a:t>
            </a:fld>
            <a:endParaRPr lang="en-CA" sz="1050" b="0" dirty="0">
              <a:solidFill>
                <a:schemeClr val="bg1"/>
              </a:solidFill>
              <a:latin typeface="Arial" pitchFamily="34" charset="0"/>
              <a:cs typeface="Arial" pitchFamily="34" charset="0"/>
            </a:endParaRPr>
          </a:p>
        </p:txBody>
      </p:sp>
      <p:sp>
        <p:nvSpPr>
          <p:cNvPr id="5" name="Title 1">
            <a:extLst>
              <a:ext uri="{FF2B5EF4-FFF2-40B4-BE49-F238E27FC236}">
                <a16:creationId xmlns:a16="http://schemas.microsoft.com/office/drawing/2014/main" id="{F888AAD1-0410-B845-8B86-FE4C9C6FF580}"/>
              </a:ext>
            </a:extLst>
          </p:cNvPr>
          <p:cNvSpPr>
            <a:spLocks noGrp="1"/>
          </p:cNvSpPr>
          <p:nvPr>
            <p:ph type="title" hasCustomPrompt="1"/>
          </p:nvPr>
        </p:nvSpPr>
        <p:spPr>
          <a:xfrm>
            <a:off x="609600" y="2160000"/>
            <a:ext cx="6781800" cy="2571750"/>
          </a:xfrm>
          <a:prstGeom prst="rect">
            <a:avLst/>
          </a:prstGeom>
        </p:spPr>
        <p:txBody>
          <a:bodyPr anchor="t">
            <a:noAutofit/>
          </a:bodyPr>
          <a:lstStyle>
            <a:lvl1pPr>
              <a:lnSpc>
                <a:spcPts val="4000"/>
              </a:lnSpc>
              <a:defRPr sz="4000" b="1">
                <a:solidFill>
                  <a:schemeClr val="bg1"/>
                </a:solidFill>
                <a:latin typeface="+mn-lt"/>
              </a:defRPr>
            </a:lvl1pPr>
          </a:lstStyle>
          <a:p>
            <a:r>
              <a:rPr lang="fr-CA" dirty="0"/>
              <a:t>Click to </a:t>
            </a:r>
            <a:r>
              <a:rPr lang="fr-CA" dirty="0" err="1"/>
              <a:t>edit</a:t>
            </a:r>
            <a:r>
              <a:rPr lang="fr-CA" dirty="0"/>
              <a:t> Master </a:t>
            </a:r>
            <a:br>
              <a:rPr lang="fr-CA" dirty="0"/>
            </a:br>
            <a:r>
              <a:rPr lang="fr-CA" dirty="0" err="1"/>
              <a:t>text</a:t>
            </a:r>
            <a:r>
              <a:rPr lang="fr-CA" dirty="0"/>
              <a:t> styles</a:t>
            </a:r>
            <a:endParaRPr lang="fr-CA" noProof="0" dirty="0"/>
          </a:p>
        </p:txBody>
      </p:sp>
    </p:spTree>
    <p:extLst>
      <p:ext uri="{BB962C8B-B14F-4D97-AF65-F5344CB8AC3E}">
        <p14:creationId xmlns:p14="http://schemas.microsoft.com/office/powerpoint/2010/main" val="2961632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u - Content 1">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2D6F87-DAC7-4C48-A564-6FBCDACF6DE2}"/>
              </a:ext>
            </a:extLst>
          </p:cNvPr>
          <p:cNvSpPr/>
          <p:nvPr userDrawn="1"/>
        </p:nvSpPr>
        <p:spPr>
          <a:xfrm>
            <a:off x="0" y="0"/>
            <a:ext cx="228600" cy="5143500"/>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noProof="0" dirty="0"/>
          </a:p>
        </p:txBody>
      </p:sp>
      <p:sp>
        <p:nvSpPr>
          <p:cNvPr id="5" name="Text Placeholder 3">
            <a:extLst>
              <a:ext uri="{FF2B5EF4-FFF2-40B4-BE49-F238E27FC236}">
                <a16:creationId xmlns:a16="http://schemas.microsoft.com/office/drawing/2014/main" id="{B9497FC2-6996-B846-ABA6-17E8ECD65AE4}"/>
              </a:ext>
            </a:extLst>
          </p:cNvPr>
          <p:cNvSpPr>
            <a:spLocks noGrp="1"/>
          </p:cNvSpPr>
          <p:nvPr>
            <p:ph type="body" sz="quarter" idx="11" hasCustomPrompt="1"/>
          </p:nvPr>
        </p:nvSpPr>
        <p:spPr>
          <a:xfrm>
            <a:off x="381000" y="57150"/>
            <a:ext cx="8686800" cy="457200"/>
          </a:xfrm>
          <a:prstGeom prst="rect">
            <a:avLst/>
          </a:prstGeom>
        </p:spPr>
        <p:txBody>
          <a:bodyPr lIns="0"/>
          <a:lstStyle>
            <a:lvl1pPr marL="0" indent="0">
              <a:buNone/>
              <a:defRPr sz="2800">
                <a:solidFill>
                  <a:srgbClr val="003DA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CA" noProof="0" dirty="0"/>
              <a:t>Ajoutez votre titre ici</a:t>
            </a:r>
          </a:p>
        </p:txBody>
      </p:sp>
    </p:spTree>
    <p:extLst>
      <p:ext uri="{BB962C8B-B14F-4D97-AF65-F5344CB8AC3E}">
        <p14:creationId xmlns:p14="http://schemas.microsoft.com/office/powerpoint/2010/main" val="4114341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uverture 2">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0411714-03CD-B64E-9F97-847E43E70C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8E262CBF-96FD-2044-B564-E2C9A3FF2DD6}"/>
              </a:ext>
            </a:extLst>
          </p:cNvPr>
          <p:cNvSpPr/>
          <p:nvPr userDrawn="1"/>
        </p:nvSpPr>
        <p:spPr>
          <a:xfrm>
            <a:off x="0" y="740366"/>
            <a:ext cx="4191000" cy="3662771"/>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noProof="0" dirty="0"/>
          </a:p>
        </p:txBody>
      </p:sp>
      <p:sp>
        <p:nvSpPr>
          <p:cNvPr id="4" name="Titre 3"/>
          <p:cNvSpPr>
            <a:spLocks noGrp="1"/>
          </p:cNvSpPr>
          <p:nvPr>
            <p:ph type="title" hasCustomPrompt="1"/>
          </p:nvPr>
        </p:nvSpPr>
        <p:spPr>
          <a:xfrm>
            <a:off x="457200" y="1047750"/>
            <a:ext cx="3505200" cy="1219200"/>
          </a:xfrm>
          <a:prstGeom prst="rect">
            <a:avLst/>
          </a:prstGeom>
        </p:spPr>
        <p:txBody>
          <a:bodyPr lIns="0" anchor="t"/>
          <a:lstStyle>
            <a:lvl1pPr>
              <a:lnSpc>
                <a:spcPct val="100000"/>
              </a:lnSpc>
              <a:defRPr lang="fr-FR" sz="2800" b="0" i="0" kern="1200" baseline="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fr-CA" noProof="0" dirty="0"/>
              <a:t>Ajoutez votre titre ici</a:t>
            </a:r>
          </a:p>
        </p:txBody>
      </p:sp>
      <p:sp>
        <p:nvSpPr>
          <p:cNvPr id="3" name="Sous-titre 2"/>
          <p:cNvSpPr>
            <a:spLocks noGrp="1"/>
          </p:cNvSpPr>
          <p:nvPr>
            <p:ph type="subTitle" idx="1" hasCustomPrompt="1"/>
          </p:nvPr>
        </p:nvSpPr>
        <p:spPr>
          <a:xfrm>
            <a:off x="476794" y="2566580"/>
            <a:ext cx="3485606" cy="685800"/>
          </a:xfrm>
          <a:prstGeom prst="rect">
            <a:avLst/>
          </a:prstGeom>
        </p:spPr>
        <p:txBody>
          <a:bodyPr lIns="0"/>
          <a:lstStyle>
            <a:lvl1pPr marL="0" indent="0" algn="l">
              <a:lnSpc>
                <a:spcPct val="100000"/>
              </a:lnSpc>
              <a:buNone/>
              <a:defRPr sz="16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42858" indent="0" algn="ctr">
              <a:buNone/>
              <a:defRPr>
                <a:solidFill>
                  <a:schemeClr val="tx1">
                    <a:tint val="75000"/>
                  </a:schemeClr>
                </a:solidFill>
              </a:defRPr>
            </a:lvl2pPr>
            <a:lvl3pPr marL="685714" indent="0" algn="ctr">
              <a:buNone/>
              <a:defRPr>
                <a:solidFill>
                  <a:schemeClr val="tx1">
                    <a:tint val="75000"/>
                  </a:schemeClr>
                </a:solidFill>
              </a:defRPr>
            </a:lvl3pPr>
            <a:lvl4pPr marL="1028572" indent="0" algn="ctr">
              <a:buNone/>
              <a:defRPr>
                <a:solidFill>
                  <a:schemeClr val="tx1">
                    <a:tint val="75000"/>
                  </a:schemeClr>
                </a:solidFill>
              </a:defRPr>
            </a:lvl4pPr>
            <a:lvl5pPr marL="1371428" indent="0" algn="ctr">
              <a:buNone/>
              <a:defRPr>
                <a:solidFill>
                  <a:schemeClr val="tx1">
                    <a:tint val="75000"/>
                  </a:schemeClr>
                </a:solidFill>
              </a:defRPr>
            </a:lvl5pPr>
            <a:lvl6pPr marL="1714286" indent="0" algn="ctr">
              <a:buNone/>
              <a:defRPr>
                <a:solidFill>
                  <a:schemeClr val="tx1">
                    <a:tint val="75000"/>
                  </a:schemeClr>
                </a:solidFill>
              </a:defRPr>
            </a:lvl6pPr>
            <a:lvl7pPr marL="2057142" indent="0" algn="ctr">
              <a:buNone/>
              <a:defRPr>
                <a:solidFill>
                  <a:schemeClr val="tx1">
                    <a:tint val="75000"/>
                  </a:schemeClr>
                </a:solidFill>
              </a:defRPr>
            </a:lvl7pPr>
            <a:lvl8pPr marL="2400000" indent="0" algn="ctr">
              <a:buNone/>
              <a:defRPr>
                <a:solidFill>
                  <a:schemeClr val="tx1">
                    <a:tint val="75000"/>
                  </a:schemeClr>
                </a:solidFill>
              </a:defRPr>
            </a:lvl8pPr>
            <a:lvl9pPr marL="2742858" indent="0" algn="ctr">
              <a:buNone/>
              <a:defRPr>
                <a:solidFill>
                  <a:schemeClr val="tx1">
                    <a:tint val="75000"/>
                  </a:schemeClr>
                </a:solidFill>
              </a:defRPr>
            </a:lvl9pPr>
          </a:lstStyle>
          <a:p>
            <a:r>
              <a:rPr lang="fr-CA" noProof="0"/>
              <a:t>Ajoutez votre sous-titre ici</a:t>
            </a:r>
          </a:p>
        </p:txBody>
      </p:sp>
      <p:pic>
        <p:nvPicPr>
          <p:cNvPr id="7" name="Picture 6">
            <a:extLst>
              <a:ext uri="{FF2B5EF4-FFF2-40B4-BE49-F238E27FC236}">
                <a16:creationId xmlns:a16="http://schemas.microsoft.com/office/drawing/2014/main" id="{B7CB8FD8-CD2B-074B-B983-3450B53F17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3400" y="3500721"/>
            <a:ext cx="1219200" cy="654077"/>
          </a:xfrm>
          <a:prstGeom prst="rect">
            <a:avLst/>
          </a:prstGeom>
        </p:spPr>
      </p:pic>
    </p:spTree>
    <p:extLst>
      <p:ext uri="{BB962C8B-B14F-4D97-AF65-F5344CB8AC3E}">
        <p14:creationId xmlns:p14="http://schemas.microsoft.com/office/powerpoint/2010/main" val="318638837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uverture 3">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78A288F-2D18-DB49-A570-45B2ED821D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Titre 3">
            <a:extLst>
              <a:ext uri="{FF2B5EF4-FFF2-40B4-BE49-F238E27FC236}">
                <a16:creationId xmlns:a16="http://schemas.microsoft.com/office/drawing/2014/main" id="{54052109-68BF-DB40-965E-C65C0B35BAEC}"/>
              </a:ext>
            </a:extLst>
          </p:cNvPr>
          <p:cNvSpPr>
            <a:spLocks noGrp="1"/>
          </p:cNvSpPr>
          <p:nvPr>
            <p:ph type="title" hasCustomPrompt="1"/>
          </p:nvPr>
        </p:nvSpPr>
        <p:spPr>
          <a:xfrm>
            <a:off x="457200" y="438152"/>
            <a:ext cx="5105400" cy="1066799"/>
          </a:xfrm>
          <a:prstGeom prst="rect">
            <a:avLst/>
          </a:prstGeom>
        </p:spPr>
        <p:txBody>
          <a:bodyPr lIns="0" anchor="t"/>
          <a:lstStyle>
            <a:lvl1pPr>
              <a:lnSpc>
                <a:spcPct val="100000"/>
              </a:lnSpc>
              <a:defRPr lang="fr-FR" sz="2800" b="0" i="0" kern="1200" baseline="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fr-CA" dirty="0"/>
              <a:t>Ajoutez votre titre ici</a:t>
            </a:r>
          </a:p>
        </p:txBody>
      </p:sp>
      <p:sp>
        <p:nvSpPr>
          <p:cNvPr id="5" name="Sous-titre 2">
            <a:extLst>
              <a:ext uri="{FF2B5EF4-FFF2-40B4-BE49-F238E27FC236}">
                <a16:creationId xmlns:a16="http://schemas.microsoft.com/office/drawing/2014/main" id="{97EBB6A6-F6C4-BC41-9B50-375DAF20DE32}"/>
              </a:ext>
            </a:extLst>
          </p:cNvPr>
          <p:cNvSpPr>
            <a:spLocks noGrp="1"/>
          </p:cNvSpPr>
          <p:nvPr>
            <p:ph type="subTitle" idx="1" hasCustomPrompt="1"/>
          </p:nvPr>
        </p:nvSpPr>
        <p:spPr>
          <a:xfrm>
            <a:off x="457200" y="1877136"/>
            <a:ext cx="5105400" cy="1761416"/>
          </a:xfrm>
          <a:prstGeom prst="rect">
            <a:avLst/>
          </a:prstGeom>
        </p:spPr>
        <p:txBody>
          <a:bodyPr lIns="0"/>
          <a:lstStyle>
            <a:lvl1pPr marL="0" indent="0" algn="l">
              <a:lnSpc>
                <a:spcPct val="100000"/>
              </a:lnSpc>
              <a:buNone/>
              <a:defRPr sz="16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42858" indent="0" algn="ctr">
              <a:buNone/>
              <a:defRPr>
                <a:solidFill>
                  <a:schemeClr val="tx1">
                    <a:tint val="75000"/>
                  </a:schemeClr>
                </a:solidFill>
              </a:defRPr>
            </a:lvl2pPr>
            <a:lvl3pPr marL="685714" indent="0" algn="ctr">
              <a:buNone/>
              <a:defRPr>
                <a:solidFill>
                  <a:schemeClr val="tx1">
                    <a:tint val="75000"/>
                  </a:schemeClr>
                </a:solidFill>
              </a:defRPr>
            </a:lvl3pPr>
            <a:lvl4pPr marL="1028572" indent="0" algn="ctr">
              <a:buNone/>
              <a:defRPr>
                <a:solidFill>
                  <a:schemeClr val="tx1">
                    <a:tint val="75000"/>
                  </a:schemeClr>
                </a:solidFill>
              </a:defRPr>
            </a:lvl4pPr>
            <a:lvl5pPr marL="1371428" indent="0" algn="ctr">
              <a:buNone/>
              <a:defRPr>
                <a:solidFill>
                  <a:schemeClr val="tx1">
                    <a:tint val="75000"/>
                  </a:schemeClr>
                </a:solidFill>
              </a:defRPr>
            </a:lvl5pPr>
            <a:lvl6pPr marL="1714286" indent="0" algn="ctr">
              <a:buNone/>
              <a:defRPr>
                <a:solidFill>
                  <a:schemeClr val="tx1">
                    <a:tint val="75000"/>
                  </a:schemeClr>
                </a:solidFill>
              </a:defRPr>
            </a:lvl6pPr>
            <a:lvl7pPr marL="2057142" indent="0" algn="ctr">
              <a:buNone/>
              <a:defRPr>
                <a:solidFill>
                  <a:schemeClr val="tx1">
                    <a:tint val="75000"/>
                  </a:schemeClr>
                </a:solidFill>
              </a:defRPr>
            </a:lvl7pPr>
            <a:lvl8pPr marL="2400000" indent="0" algn="ctr">
              <a:buNone/>
              <a:defRPr>
                <a:solidFill>
                  <a:schemeClr val="tx1">
                    <a:tint val="75000"/>
                  </a:schemeClr>
                </a:solidFill>
              </a:defRPr>
            </a:lvl8pPr>
            <a:lvl9pPr marL="2742858" indent="0" algn="ctr">
              <a:buNone/>
              <a:defRPr>
                <a:solidFill>
                  <a:schemeClr val="tx1">
                    <a:tint val="75000"/>
                  </a:schemeClr>
                </a:solidFill>
              </a:defRPr>
            </a:lvl9pPr>
          </a:lstStyle>
          <a:p>
            <a:r>
              <a:rPr lang="fr-CA" noProof="0" dirty="0"/>
              <a:t>Ajoutez votre sous-titre ici</a:t>
            </a:r>
          </a:p>
        </p:txBody>
      </p:sp>
      <p:pic>
        <p:nvPicPr>
          <p:cNvPr id="11" name="Picture 10">
            <a:extLst>
              <a:ext uri="{FF2B5EF4-FFF2-40B4-BE49-F238E27FC236}">
                <a16:creationId xmlns:a16="http://schemas.microsoft.com/office/drawing/2014/main" id="{A0169256-F6E8-4F45-96A8-B8FF4D6412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4189523"/>
            <a:ext cx="1219200" cy="654077"/>
          </a:xfrm>
          <a:prstGeom prst="rect">
            <a:avLst/>
          </a:prstGeom>
        </p:spPr>
      </p:pic>
    </p:spTree>
    <p:extLst>
      <p:ext uri="{BB962C8B-B14F-4D97-AF65-F5344CB8AC3E}">
        <p14:creationId xmlns:p14="http://schemas.microsoft.com/office/powerpoint/2010/main" val="124647457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8_Titre et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24F42-8E2B-4B7F-BBB4-A76672570E0B}"/>
              </a:ext>
            </a:extLst>
          </p:cNvPr>
          <p:cNvSpPr>
            <a:spLocks noChangeArrowheads="1"/>
          </p:cNvSpPr>
          <p:nvPr userDrawn="1"/>
        </p:nvSpPr>
        <p:spPr bwMode="auto">
          <a:xfrm>
            <a:off x="3581400" y="1209839"/>
            <a:ext cx="5562600" cy="2723823"/>
          </a:xfrm>
          <a:prstGeom prst="rect">
            <a:avLst/>
          </a:prstGeom>
          <a:noFill/>
          <a:ln>
            <a:noFill/>
          </a:ln>
        </p:spPr>
        <p:txBody>
          <a:bodyPr anchor="ctr">
            <a:spAutoFit/>
          </a:bodyPr>
          <a:lstStyle>
            <a:lvl1pPr marL="271463" indent="-271463"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fontAlgn="base">
              <a:spcBef>
                <a:spcPct val="0"/>
              </a:spcBef>
              <a:spcAft>
                <a:spcPct val="0"/>
              </a:spcAft>
              <a:defRPr>
                <a:solidFill>
                  <a:schemeClr val="tx1"/>
                </a:solidFill>
                <a:latin typeface="Calibri" panose="020F0502020204030204" pitchFamily="34" charset="0"/>
              </a:defRPr>
            </a:lvl6pPr>
            <a:lvl7pPr marL="2971800" indent="-228600" defTabSz="685800" fontAlgn="base">
              <a:spcBef>
                <a:spcPct val="0"/>
              </a:spcBef>
              <a:spcAft>
                <a:spcPct val="0"/>
              </a:spcAft>
              <a:defRPr>
                <a:solidFill>
                  <a:schemeClr val="tx1"/>
                </a:solidFill>
                <a:latin typeface="Calibri" panose="020F0502020204030204" pitchFamily="34" charset="0"/>
              </a:defRPr>
            </a:lvl7pPr>
            <a:lvl8pPr marL="3429000" indent="-228600" defTabSz="685800" fontAlgn="base">
              <a:spcBef>
                <a:spcPct val="0"/>
              </a:spcBef>
              <a:spcAft>
                <a:spcPct val="0"/>
              </a:spcAft>
              <a:defRPr>
                <a:solidFill>
                  <a:schemeClr val="tx1"/>
                </a:solidFill>
                <a:latin typeface="Calibri" panose="020F0502020204030204" pitchFamily="34" charset="0"/>
              </a:defRPr>
            </a:lvl8pPr>
            <a:lvl9pPr marL="3886200" indent="-228600" defTabSz="685800" fontAlgn="base">
              <a:spcBef>
                <a:spcPct val="0"/>
              </a:spcBef>
              <a:spcAft>
                <a:spcPct val="0"/>
              </a:spcAft>
              <a:defRPr>
                <a:solidFill>
                  <a:schemeClr val="tx1"/>
                </a:solidFill>
                <a:latin typeface="Calibri" panose="020F0502020204030204" pitchFamily="34" charset="0"/>
              </a:defRPr>
            </a:lvl9pPr>
          </a:lstStyle>
          <a:p>
            <a:pPr marL="271463" marR="0" lvl="0" indent="-271463" algn="l" defTabSz="685800" rtl="0" eaLnBrk="1" fontAlgn="base" latinLnBrk="0" hangingPunct="1">
              <a:lnSpc>
                <a:spcPct val="100000"/>
              </a:lnSpc>
              <a:spcBef>
                <a:spcPts val="0"/>
              </a:spcBef>
              <a:spcAft>
                <a:spcPts val="3000"/>
              </a:spcAft>
              <a:buClr>
                <a:schemeClr val="bg1"/>
              </a:buClr>
              <a:buSzPct val="80000"/>
              <a:buFont typeface="ArialMT"/>
              <a:buChar char="—"/>
              <a:tabLst/>
              <a:defRPr/>
            </a:pPr>
            <a:r>
              <a:rPr lang="fr-FR" sz="2400" kern="1200" noProof="0" dirty="0">
                <a:solidFill>
                  <a:schemeClr val="bg1"/>
                </a:solidFill>
                <a:latin typeface="Calibri" panose="020F0502020204030204" pitchFamily="34" charset="0"/>
                <a:ea typeface="+mn-ea"/>
                <a:cs typeface="Arial" panose="020B0604020202020204" pitchFamily="34" charset="0"/>
              </a:rPr>
              <a:t>Administration et expérience client</a:t>
            </a:r>
          </a:p>
          <a:p>
            <a:pPr marL="271463" marR="0" lvl="0" indent="-271463" algn="l" defTabSz="685800" rtl="0" eaLnBrk="1" fontAlgn="base" latinLnBrk="0" hangingPunct="1">
              <a:lnSpc>
                <a:spcPct val="100000"/>
              </a:lnSpc>
              <a:spcBef>
                <a:spcPts val="0"/>
              </a:spcBef>
              <a:spcAft>
                <a:spcPts val="3000"/>
              </a:spcAft>
              <a:buClr>
                <a:schemeClr val="bg1"/>
              </a:buClr>
              <a:buSzPct val="80000"/>
              <a:buFont typeface="ArialMT"/>
              <a:buChar char="—"/>
              <a:tabLst/>
              <a:defRPr/>
            </a:pPr>
            <a:r>
              <a:rPr lang="fr-FR" sz="2400" kern="1200" noProof="0" dirty="0">
                <a:solidFill>
                  <a:schemeClr val="bg1"/>
                </a:solidFill>
                <a:latin typeface="Calibri" panose="020F0502020204030204" pitchFamily="34" charset="0"/>
                <a:ea typeface="+mn-ea"/>
                <a:cs typeface="Arial" panose="020B0604020202020204" pitchFamily="34" charset="0"/>
              </a:rPr>
              <a:t>Revue de la performance </a:t>
            </a:r>
          </a:p>
          <a:p>
            <a:pPr marL="271463" marR="0" lvl="0" indent="-271463" algn="l" defTabSz="685800" rtl="0" eaLnBrk="1" fontAlgn="base" latinLnBrk="0" hangingPunct="1">
              <a:lnSpc>
                <a:spcPct val="100000"/>
              </a:lnSpc>
              <a:spcBef>
                <a:spcPts val="0"/>
              </a:spcBef>
              <a:spcAft>
                <a:spcPts val="3000"/>
              </a:spcAft>
              <a:buClr>
                <a:schemeClr val="bg1"/>
              </a:buClr>
              <a:buSzPct val="80000"/>
              <a:buFont typeface="ArialMT"/>
              <a:buChar char="—"/>
              <a:tabLst/>
              <a:defRPr/>
            </a:pPr>
            <a:r>
              <a:rPr lang="fr-FR" sz="2400" kern="1200" noProof="0" dirty="0">
                <a:solidFill>
                  <a:schemeClr val="bg1"/>
                </a:solidFill>
                <a:latin typeface="Calibri" panose="020F0502020204030204" pitchFamily="34" charset="0"/>
                <a:ea typeface="+mn-ea"/>
                <a:cs typeface="Arial" panose="020B0604020202020204" pitchFamily="34" charset="0"/>
              </a:rPr>
              <a:t>Toile de fond économique</a:t>
            </a:r>
          </a:p>
          <a:p>
            <a:pPr eaLnBrk="1" hangingPunct="1">
              <a:spcAft>
                <a:spcPts val="3000"/>
              </a:spcAft>
              <a:buClr>
                <a:schemeClr val="bg1"/>
              </a:buClr>
              <a:buSzPct val="80000"/>
              <a:buFont typeface="ArialMT"/>
              <a:buChar char="—"/>
              <a:defRPr/>
            </a:pPr>
            <a:endParaRPr lang="fr-CA" altLang="fr-FR" sz="2400" dirty="0">
              <a:solidFill>
                <a:schemeClr val="bg1"/>
              </a:solidFill>
              <a:cs typeface="Arial" panose="020B0604020202020204" pitchFamily="34" charset="0"/>
            </a:endParaRPr>
          </a:p>
        </p:txBody>
      </p:sp>
      <p:sp>
        <p:nvSpPr>
          <p:cNvPr id="3" name="Titre 1">
            <a:extLst>
              <a:ext uri="{FF2B5EF4-FFF2-40B4-BE49-F238E27FC236}">
                <a16:creationId xmlns:a16="http://schemas.microsoft.com/office/drawing/2014/main" id="{631A12A9-B3A1-4A01-8C74-3B25D7A3F0D0}"/>
              </a:ext>
            </a:extLst>
          </p:cNvPr>
          <p:cNvSpPr txBox="1">
            <a:spLocks noChangeArrowheads="1"/>
          </p:cNvSpPr>
          <p:nvPr userDrawn="1"/>
        </p:nvSpPr>
        <p:spPr bwMode="auto">
          <a:xfrm>
            <a:off x="304800" y="1155700"/>
            <a:ext cx="2571750" cy="711200"/>
          </a:xfrm>
          <a:prstGeom prst="rect">
            <a:avLst/>
          </a:prstGeom>
          <a:noFill/>
          <a:ln>
            <a:noFill/>
          </a:ln>
        </p:spPr>
        <p:txBody>
          <a:bodyPr lIns="0" tIns="0" rIns="0" bIns="0"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fr-CA" altLang="fr-FR" sz="3600" b="1" dirty="0">
                <a:solidFill>
                  <a:srgbClr val="0051B2"/>
                </a:solidFill>
              </a:rPr>
              <a:t>À L’ORDRE </a:t>
            </a:r>
            <a:br>
              <a:rPr lang="fr-CA" altLang="fr-FR" sz="3600" b="1" dirty="0">
                <a:solidFill>
                  <a:srgbClr val="0051B2"/>
                </a:solidFill>
              </a:rPr>
            </a:br>
            <a:r>
              <a:rPr lang="fr-CA" altLang="fr-FR" sz="3600" b="1" dirty="0">
                <a:solidFill>
                  <a:srgbClr val="0051B2"/>
                </a:solidFill>
              </a:rPr>
              <a:t>DU JOUR</a:t>
            </a:r>
          </a:p>
        </p:txBody>
      </p:sp>
      <p:cxnSp>
        <p:nvCxnSpPr>
          <p:cNvPr id="4" name="Connecteur droit 3">
            <a:extLst>
              <a:ext uri="{FF2B5EF4-FFF2-40B4-BE49-F238E27FC236}">
                <a16:creationId xmlns:a16="http://schemas.microsoft.com/office/drawing/2014/main" id="{18F0F6B7-1145-4B07-BA43-CAB2BC4433D3}"/>
              </a:ext>
            </a:extLst>
          </p:cNvPr>
          <p:cNvCxnSpPr>
            <a:cxnSpLocks/>
          </p:cNvCxnSpPr>
          <p:nvPr userDrawn="1"/>
        </p:nvCxnSpPr>
        <p:spPr>
          <a:xfrm>
            <a:off x="323850" y="1866900"/>
            <a:ext cx="2159000" cy="0"/>
          </a:xfrm>
          <a:prstGeom prst="line">
            <a:avLst/>
          </a:prstGeom>
          <a:ln w="6350">
            <a:solidFill>
              <a:srgbClr val="0051B2"/>
            </a:solidFill>
          </a:ln>
        </p:spPr>
        <p:style>
          <a:lnRef idx="1">
            <a:schemeClr val="accent1"/>
          </a:lnRef>
          <a:fillRef idx="0">
            <a:schemeClr val="accent1"/>
          </a:fillRef>
          <a:effectRef idx="0">
            <a:schemeClr val="accent1"/>
          </a:effectRef>
          <a:fontRef idx="minor">
            <a:schemeClr val="tx1"/>
          </a:fontRef>
        </p:style>
      </p:cxnSp>
      <p:sp>
        <p:nvSpPr>
          <p:cNvPr id="5" name="Rectangle 8">
            <a:extLst>
              <a:ext uri="{FF2B5EF4-FFF2-40B4-BE49-F238E27FC236}">
                <a16:creationId xmlns:a16="http://schemas.microsoft.com/office/drawing/2014/main" id="{8313759D-5CA1-47D8-A4CD-79B0C25C5265}"/>
              </a:ext>
            </a:extLst>
          </p:cNvPr>
          <p:cNvSpPr>
            <a:spLocks noChangeArrowheads="1"/>
          </p:cNvSpPr>
          <p:nvPr userDrawn="1"/>
        </p:nvSpPr>
        <p:spPr bwMode="auto">
          <a:xfrm>
            <a:off x="71438" y="4913313"/>
            <a:ext cx="690562" cy="2286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fld id="{92B3D9B5-9681-4724-B014-EACE93B35CFF}" type="slidenum">
              <a:rPr lang="en-CA" altLang="fr-FR" sz="900" smtClean="0">
                <a:solidFill>
                  <a:srgbClr val="000080"/>
                </a:solidFill>
                <a:cs typeface="Arial" panose="020B0604020202020204" pitchFamily="34" charset="0"/>
              </a:rPr>
              <a:pPr eaLnBrk="1" hangingPunct="1">
                <a:defRPr/>
              </a:pPr>
              <a:t>‹N°›</a:t>
            </a:fld>
            <a:endParaRPr lang="en-CA" altLang="fr-FR" sz="900" dirty="0">
              <a:solidFill>
                <a:srgbClr val="000080"/>
              </a:solidFill>
              <a:cs typeface="Arial" panose="020B0604020202020204" pitchFamily="34" charset="0"/>
            </a:endParaRPr>
          </a:p>
        </p:txBody>
      </p:sp>
      <p:pic>
        <p:nvPicPr>
          <p:cNvPr id="6" name="Image 5">
            <a:extLst>
              <a:ext uri="{FF2B5EF4-FFF2-40B4-BE49-F238E27FC236}">
                <a16:creationId xmlns:a16="http://schemas.microsoft.com/office/drawing/2014/main" id="{CE694EA7-BDD8-42D6-AAC4-74FF75C3E0D2}"/>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2190750"/>
            <a:ext cx="1741400" cy="468000"/>
          </a:xfrm>
          <a:prstGeom prst="rect">
            <a:avLst/>
          </a:prstGeom>
        </p:spPr>
      </p:pic>
    </p:spTree>
    <p:extLst>
      <p:ext uri="{BB962C8B-B14F-4D97-AF65-F5344CB8AC3E}">
        <p14:creationId xmlns:p14="http://schemas.microsoft.com/office/powerpoint/2010/main" val="348803170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u - Content 4">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51C86D-6C9B-584D-8B73-140CEB62190C}"/>
              </a:ext>
            </a:extLst>
          </p:cNvPr>
          <p:cNvSpPr/>
          <p:nvPr userDrawn="1"/>
        </p:nvSpPr>
        <p:spPr>
          <a:xfrm>
            <a:off x="0" y="0"/>
            <a:ext cx="2209800" cy="5143500"/>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noProof="0" dirty="0"/>
          </a:p>
        </p:txBody>
      </p:sp>
      <p:sp>
        <p:nvSpPr>
          <p:cNvPr id="11" name="Titre 1">
            <a:extLst>
              <a:ext uri="{FF2B5EF4-FFF2-40B4-BE49-F238E27FC236}">
                <a16:creationId xmlns:a16="http://schemas.microsoft.com/office/drawing/2014/main" id="{0FD496E0-F1FA-403F-880D-B388E51A91F2}"/>
              </a:ext>
            </a:extLst>
          </p:cNvPr>
          <p:cNvSpPr txBox="1">
            <a:spLocks noChangeArrowheads="1"/>
          </p:cNvSpPr>
          <p:nvPr userDrawn="1"/>
        </p:nvSpPr>
        <p:spPr bwMode="auto">
          <a:xfrm>
            <a:off x="228600" y="498639"/>
            <a:ext cx="1905000" cy="711200"/>
          </a:xfrm>
          <a:prstGeom prst="rect">
            <a:avLst/>
          </a:prstGeom>
          <a:noFill/>
          <a:ln>
            <a:noFill/>
          </a:ln>
        </p:spPr>
        <p:txBody>
          <a:bodyPr lIns="0" tIns="0" rIns="0" bIns="0"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fr-CA" altLang="fr-FR" sz="2800" b="0" i="0" kern="1200" baseline="0" dirty="0">
                <a:solidFill>
                  <a:schemeClr val="bg1"/>
                </a:solidFill>
                <a:latin typeface="Open Sans" panose="020B0606030504020204" pitchFamily="34" charset="0"/>
              </a:rPr>
              <a:t>À L’ORDRE </a:t>
            </a:r>
            <a:br>
              <a:rPr lang="fr-CA" altLang="fr-FR" sz="2800" b="0" i="0" kern="1200" baseline="0" dirty="0">
                <a:solidFill>
                  <a:schemeClr val="bg1"/>
                </a:solidFill>
                <a:latin typeface="Open Sans" panose="020B0606030504020204" pitchFamily="34" charset="0"/>
              </a:rPr>
            </a:br>
            <a:r>
              <a:rPr lang="fr-CA" altLang="fr-FR" sz="2800" b="0" i="0" kern="1200" baseline="0" dirty="0">
                <a:solidFill>
                  <a:schemeClr val="bg1"/>
                </a:solidFill>
                <a:latin typeface="Open Sans" panose="020B0606030504020204" pitchFamily="34" charset="0"/>
              </a:rPr>
              <a:t>DU JOUR</a:t>
            </a:r>
          </a:p>
        </p:txBody>
      </p:sp>
      <p:cxnSp>
        <p:nvCxnSpPr>
          <p:cNvPr id="13" name="Connecteur droit 12">
            <a:extLst>
              <a:ext uri="{FF2B5EF4-FFF2-40B4-BE49-F238E27FC236}">
                <a16:creationId xmlns:a16="http://schemas.microsoft.com/office/drawing/2014/main" id="{786498F9-783D-4551-934E-CE03673F84D0}"/>
              </a:ext>
            </a:extLst>
          </p:cNvPr>
          <p:cNvCxnSpPr>
            <a:cxnSpLocks/>
          </p:cNvCxnSpPr>
          <p:nvPr userDrawn="1"/>
        </p:nvCxnSpPr>
        <p:spPr>
          <a:xfrm>
            <a:off x="228600" y="1276350"/>
            <a:ext cx="1800000" cy="0"/>
          </a:xfrm>
          <a:prstGeom prst="line">
            <a:avLst/>
          </a:prstGeom>
          <a:ln w="6350">
            <a:solidFill>
              <a:srgbClr val="99D6EA"/>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EED3917C-7652-4280-A779-DA4AC59420B1}"/>
              </a:ext>
            </a:extLst>
          </p:cNvPr>
          <p:cNvSpPr txBox="1"/>
          <p:nvPr userDrawn="1"/>
        </p:nvSpPr>
        <p:spPr>
          <a:xfrm>
            <a:off x="2438400" y="1017452"/>
            <a:ext cx="6705600" cy="2462213"/>
          </a:xfrm>
          <a:prstGeom prst="rect">
            <a:avLst/>
          </a:prstGeom>
          <a:noFill/>
        </p:spPr>
        <p:txBody>
          <a:bodyPr wrap="square" rtlCol="0">
            <a:spAutoFit/>
          </a:bodyPr>
          <a:lstStyle/>
          <a:p>
            <a:pPr marL="447675" marR="0" lvl="0" indent="-447675" algn="l" defTabSz="685714" rtl="0" eaLnBrk="1" fontAlgn="base" latinLnBrk="0" hangingPunct="1">
              <a:lnSpc>
                <a:spcPct val="100000"/>
              </a:lnSpc>
              <a:spcBef>
                <a:spcPts val="0"/>
              </a:spcBef>
              <a:spcAft>
                <a:spcPts val="4200"/>
              </a:spcAft>
              <a:buClr>
                <a:srgbClr val="434343"/>
              </a:buClr>
              <a:buSzPct val="100000"/>
              <a:buFont typeface=".PingFang SC Regular"/>
              <a:buChar char="－"/>
              <a:tabLst/>
              <a:defRPr/>
            </a:pPr>
            <a:r>
              <a:rPr lang="fr-FR" sz="2800" kern="1200" noProof="0" dirty="0">
                <a:solidFill>
                  <a:srgbClr val="434343"/>
                </a:solidFill>
                <a:latin typeface="Open Sans" panose="020B0606030504020204" pitchFamily="34" charset="0"/>
                <a:ea typeface="+mn-ea"/>
                <a:cs typeface="Arial" panose="020B0604020202020204" pitchFamily="34" charset="0"/>
              </a:rPr>
              <a:t>Administration et expérience client</a:t>
            </a:r>
          </a:p>
          <a:p>
            <a:pPr marL="447675" marR="0" lvl="0" indent="-447675" algn="l" defTabSz="685714" rtl="0" eaLnBrk="1" fontAlgn="base" latinLnBrk="0" hangingPunct="1">
              <a:lnSpc>
                <a:spcPct val="100000"/>
              </a:lnSpc>
              <a:spcBef>
                <a:spcPts val="0"/>
              </a:spcBef>
              <a:spcAft>
                <a:spcPts val="4200"/>
              </a:spcAft>
              <a:buClr>
                <a:srgbClr val="434343"/>
              </a:buClr>
              <a:buSzPct val="100000"/>
              <a:buFont typeface=".PingFang SC Regular"/>
              <a:buChar char="－"/>
              <a:tabLst/>
              <a:defRPr/>
            </a:pPr>
            <a:r>
              <a:rPr lang="fr-FR" sz="2800" kern="1200" noProof="0" dirty="0">
                <a:solidFill>
                  <a:srgbClr val="434343"/>
                </a:solidFill>
                <a:latin typeface="Open Sans" panose="020B0606030504020204" pitchFamily="34" charset="0"/>
                <a:ea typeface="+mn-ea"/>
                <a:cs typeface="Arial" panose="020B0604020202020204" pitchFamily="34" charset="0"/>
              </a:rPr>
              <a:t>Revue de la performance </a:t>
            </a:r>
          </a:p>
          <a:p>
            <a:pPr marL="447675" marR="0" lvl="0" indent="-447675" algn="l" defTabSz="685714" rtl="0" eaLnBrk="1" fontAlgn="base" latinLnBrk="0" hangingPunct="1">
              <a:lnSpc>
                <a:spcPct val="100000"/>
              </a:lnSpc>
              <a:spcBef>
                <a:spcPts val="0"/>
              </a:spcBef>
              <a:spcAft>
                <a:spcPts val="4200"/>
              </a:spcAft>
              <a:buClr>
                <a:srgbClr val="434343"/>
              </a:buClr>
              <a:buSzPct val="100000"/>
              <a:buFont typeface=".PingFang SC Regular"/>
              <a:buChar char="－"/>
              <a:tabLst/>
              <a:defRPr/>
            </a:pPr>
            <a:r>
              <a:rPr lang="fr-FR" sz="2800" kern="1200" noProof="0" dirty="0">
                <a:solidFill>
                  <a:srgbClr val="434343"/>
                </a:solidFill>
                <a:latin typeface="Open Sans" panose="020B0606030504020204" pitchFamily="34" charset="0"/>
                <a:ea typeface="+mn-ea"/>
                <a:cs typeface="Arial" panose="020B0604020202020204" pitchFamily="34" charset="0"/>
              </a:rPr>
              <a:t>Toile de fond économique</a:t>
            </a:r>
          </a:p>
        </p:txBody>
      </p:sp>
      <p:sp>
        <p:nvSpPr>
          <p:cNvPr id="4" name="Rectangle 3">
            <a:extLst>
              <a:ext uri="{FF2B5EF4-FFF2-40B4-BE49-F238E27FC236}">
                <a16:creationId xmlns:a16="http://schemas.microsoft.com/office/drawing/2014/main" id="{A30A16F3-C6F9-43BB-8131-9EEF26F12A85}"/>
              </a:ext>
            </a:extLst>
          </p:cNvPr>
          <p:cNvSpPr/>
          <p:nvPr userDrawn="1"/>
        </p:nvSpPr>
        <p:spPr>
          <a:xfrm>
            <a:off x="0" y="4476750"/>
            <a:ext cx="2209800" cy="71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8" name="Image 7">
            <a:extLst>
              <a:ext uri="{FF2B5EF4-FFF2-40B4-BE49-F238E27FC236}">
                <a16:creationId xmlns:a16="http://schemas.microsoft.com/office/drawing/2014/main" id="{4DAA39DE-AB22-42A0-8201-6263BC0179CB}"/>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 y="4644861"/>
            <a:ext cx="1146243" cy="308052"/>
          </a:xfrm>
          <a:prstGeom prst="rect">
            <a:avLst/>
          </a:prstGeom>
        </p:spPr>
      </p:pic>
    </p:spTree>
    <p:extLst>
      <p:ext uri="{BB962C8B-B14F-4D97-AF65-F5344CB8AC3E}">
        <p14:creationId xmlns:p14="http://schemas.microsoft.com/office/powerpoint/2010/main" val="741724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u - Content 1">
    <p:bg>
      <p:bgPr>
        <a:solidFill>
          <a:schemeClr val="bg1"/>
        </a:solidFill>
        <a:effectLst/>
      </p:bgPr>
    </p:bg>
    <p:spTree>
      <p:nvGrpSpPr>
        <p:cNvPr id="1" name=""/>
        <p:cNvGrpSpPr/>
        <p:nvPr/>
      </p:nvGrpSpPr>
      <p:grpSpPr>
        <a:xfrm>
          <a:off x="0" y="0"/>
          <a:ext cx="0" cy="0"/>
          <a:chOff x="0" y="0"/>
          <a:chExt cx="0" cy="0"/>
        </a:xfrm>
      </p:grpSpPr>
      <p:sp>
        <p:nvSpPr>
          <p:cNvPr id="11" name="Content Placeholder 3"/>
          <p:cNvSpPr>
            <a:spLocks noGrp="1"/>
          </p:cNvSpPr>
          <p:nvPr>
            <p:ph sz="half" idx="14" hasCustomPrompt="1"/>
          </p:nvPr>
        </p:nvSpPr>
        <p:spPr>
          <a:xfrm>
            <a:off x="609600" y="971550"/>
            <a:ext cx="8305800" cy="3965996"/>
          </a:xfrm>
          <a:prstGeom prst="rect">
            <a:avLst/>
          </a:prstGeom>
        </p:spPr>
        <p:txBody>
          <a:bodyPr lIns="0">
            <a:noAutofit/>
          </a:bodyPr>
          <a:lstStyle>
            <a:lvl1pPr marL="0" indent="0">
              <a:spcAft>
                <a:spcPts val="1800"/>
              </a:spcAft>
              <a:buClr>
                <a:srgbClr val="434343"/>
              </a:buClr>
              <a:buFont typeface="ArialMT" charset="0"/>
              <a:buNone/>
              <a:tabLst/>
              <a:defRPr sz="1600">
                <a:solidFill>
                  <a:srgbClr val="434343"/>
                </a:solidFill>
                <a:latin typeface="Open Sans" panose="020B0606030504020204" pitchFamily="34" charset="0"/>
                <a:ea typeface="Open Sans" panose="020B0606030504020204" pitchFamily="34" charset="0"/>
                <a:cs typeface="Open Sans" panose="020B0606030504020204" pitchFamily="34" charset="0"/>
              </a:defRPr>
            </a:lvl1pPr>
            <a:lvl2pPr marL="405954" indent="-214287">
              <a:buClr>
                <a:srgbClr val="7C878E"/>
              </a:buClr>
              <a:buFont typeface="Wingdings" charset="2"/>
              <a:buChar char="§"/>
              <a:defRPr sz="1500">
                <a:solidFill>
                  <a:srgbClr val="434343"/>
                </a:solidFill>
              </a:defRPr>
            </a:lvl2pPr>
            <a:lvl3pPr marL="603571" indent="-171428">
              <a:buClr>
                <a:srgbClr val="7C878E"/>
              </a:buClr>
              <a:buFont typeface="Courier New" charset="0"/>
              <a:buChar char="o"/>
              <a:defRPr sz="1500">
                <a:solidFill>
                  <a:srgbClr val="434343"/>
                </a:solidFill>
              </a:defRPr>
            </a:lvl3pPr>
            <a:lvl4pPr marL="809523" indent="-171428">
              <a:buClr>
                <a:srgbClr val="7C878E"/>
              </a:buClr>
              <a:buFont typeface="Arial" charset="0"/>
              <a:buChar char="•"/>
              <a:defRPr sz="1500">
                <a:solidFill>
                  <a:srgbClr val="434343"/>
                </a:solidFill>
              </a:defRPr>
            </a:lvl4pPr>
            <a:lvl5pPr>
              <a:defRPr sz="1350"/>
            </a:lvl5pPr>
            <a:lvl6pPr>
              <a:defRPr sz="1200"/>
            </a:lvl6pPr>
            <a:lvl7pPr>
              <a:defRPr sz="1200"/>
            </a:lvl7pPr>
            <a:lvl8pPr>
              <a:defRPr sz="1200"/>
            </a:lvl8pPr>
            <a:lvl9pPr>
              <a:defRPr sz="1200"/>
            </a:lvl9pPr>
          </a:lstStyle>
          <a:p>
            <a:pPr lvl="0"/>
            <a:r>
              <a:rPr lang="fr-CA" noProof="0" dirty="0"/>
              <a:t>Ajoutez du texte, un graphique ou une image</a:t>
            </a:r>
          </a:p>
        </p:txBody>
      </p:sp>
      <p:sp>
        <p:nvSpPr>
          <p:cNvPr id="7" name="Rectangle 6">
            <a:extLst>
              <a:ext uri="{FF2B5EF4-FFF2-40B4-BE49-F238E27FC236}">
                <a16:creationId xmlns:a16="http://schemas.microsoft.com/office/drawing/2014/main" id="{CF2D6F87-DAC7-4C48-A564-6FBCDACF6DE2}"/>
              </a:ext>
            </a:extLst>
          </p:cNvPr>
          <p:cNvSpPr/>
          <p:nvPr userDrawn="1"/>
        </p:nvSpPr>
        <p:spPr>
          <a:xfrm>
            <a:off x="0" y="0"/>
            <a:ext cx="228600" cy="5143500"/>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noProof="0" dirty="0"/>
          </a:p>
        </p:txBody>
      </p:sp>
      <p:sp>
        <p:nvSpPr>
          <p:cNvPr id="5" name="Text Placeholder 3">
            <a:extLst>
              <a:ext uri="{FF2B5EF4-FFF2-40B4-BE49-F238E27FC236}">
                <a16:creationId xmlns:a16="http://schemas.microsoft.com/office/drawing/2014/main" id="{B9497FC2-6996-B846-ABA6-17E8ECD65AE4}"/>
              </a:ext>
            </a:extLst>
          </p:cNvPr>
          <p:cNvSpPr>
            <a:spLocks noGrp="1"/>
          </p:cNvSpPr>
          <p:nvPr>
            <p:ph type="body" sz="quarter" idx="11" hasCustomPrompt="1"/>
          </p:nvPr>
        </p:nvSpPr>
        <p:spPr>
          <a:xfrm>
            <a:off x="609600" y="57150"/>
            <a:ext cx="8305800" cy="457200"/>
          </a:xfrm>
          <a:prstGeom prst="rect">
            <a:avLst/>
          </a:prstGeom>
        </p:spPr>
        <p:txBody>
          <a:bodyPr lIns="0"/>
          <a:lstStyle>
            <a:lvl1pPr marL="0" indent="0">
              <a:buNone/>
              <a:defRPr sz="2800" b="1">
                <a:solidFill>
                  <a:srgbClr val="003DA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CA" noProof="0" dirty="0"/>
              <a:t>Ajoutez votre titre ici</a:t>
            </a:r>
          </a:p>
        </p:txBody>
      </p:sp>
    </p:spTree>
    <p:extLst>
      <p:ext uri="{BB962C8B-B14F-4D97-AF65-F5344CB8AC3E}">
        <p14:creationId xmlns:p14="http://schemas.microsoft.com/office/powerpoint/2010/main" val="45783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u - Content 1">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2D6F87-DAC7-4C48-A564-6FBCDACF6DE2}"/>
              </a:ext>
            </a:extLst>
          </p:cNvPr>
          <p:cNvSpPr/>
          <p:nvPr userDrawn="1"/>
        </p:nvSpPr>
        <p:spPr>
          <a:xfrm>
            <a:off x="0" y="0"/>
            <a:ext cx="228600" cy="5143500"/>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noProof="0" dirty="0"/>
          </a:p>
        </p:txBody>
      </p:sp>
      <p:sp>
        <p:nvSpPr>
          <p:cNvPr id="5" name="Text Placeholder 3">
            <a:extLst>
              <a:ext uri="{FF2B5EF4-FFF2-40B4-BE49-F238E27FC236}">
                <a16:creationId xmlns:a16="http://schemas.microsoft.com/office/drawing/2014/main" id="{B9497FC2-6996-B846-ABA6-17E8ECD65AE4}"/>
              </a:ext>
            </a:extLst>
          </p:cNvPr>
          <p:cNvSpPr>
            <a:spLocks noGrp="1"/>
          </p:cNvSpPr>
          <p:nvPr>
            <p:ph type="body" sz="quarter" idx="11" hasCustomPrompt="1"/>
          </p:nvPr>
        </p:nvSpPr>
        <p:spPr>
          <a:xfrm>
            <a:off x="609600" y="57150"/>
            <a:ext cx="8305800" cy="457200"/>
          </a:xfrm>
          <a:prstGeom prst="rect">
            <a:avLst/>
          </a:prstGeom>
        </p:spPr>
        <p:txBody>
          <a:bodyPr lIns="0"/>
          <a:lstStyle>
            <a:lvl1pPr marL="0" indent="0">
              <a:buNone/>
              <a:defRPr sz="2800" b="1">
                <a:solidFill>
                  <a:srgbClr val="003DA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CA" noProof="0" dirty="0"/>
              <a:t>Ajoutez votre titre ici</a:t>
            </a:r>
          </a:p>
        </p:txBody>
      </p:sp>
    </p:spTree>
    <p:extLst>
      <p:ext uri="{BB962C8B-B14F-4D97-AF65-F5344CB8AC3E}">
        <p14:creationId xmlns:p14="http://schemas.microsoft.com/office/powerpoint/2010/main" val="4266070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91A2A2A-7AB7-4DBD-800C-FFAF7C402C8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255713"/>
            <a:ext cx="9144000"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A085FE13-719B-43B7-AD2C-31EC202CE306}"/>
              </a:ext>
            </a:extLst>
          </p:cNvPr>
          <p:cNvSpPr txBox="1">
            <a:spLocks noChangeArrowheads="1"/>
          </p:cNvSpPr>
          <p:nvPr userDrawn="1"/>
        </p:nvSpPr>
        <p:spPr bwMode="auto">
          <a:xfrm>
            <a:off x="6324600" y="4794250"/>
            <a:ext cx="2278063" cy="276999"/>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fr-CA" altLang="fr-FR" sz="1200" b="1" dirty="0">
                <a:solidFill>
                  <a:schemeClr val="bg1"/>
                </a:solidFill>
              </a:rPr>
              <a:t>ON S’INVESTIT, POUR VOUS.</a:t>
            </a:r>
          </a:p>
        </p:txBody>
      </p:sp>
      <p:pic>
        <p:nvPicPr>
          <p:cNvPr id="4" name="Image 3" descr="Une image contenant dessin&#10;&#10;Description générée automatiquement">
            <a:extLst>
              <a:ext uri="{FF2B5EF4-FFF2-40B4-BE49-F238E27FC236}">
                <a16:creationId xmlns:a16="http://schemas.microsoft.com/office/drawing/2014/main" id="{9E8E29CF-0498-49FF-83B1-3016B0BDD473}"/>
              </a:ext>
            </a:extLst>
          </p:cNvPr>
          <p:cNvPicPr>
            <a:picLocks noChangeAspect="1" noChangeArrowheads="1"/>
          </p:cNvPicPr>
          <p:nvPr userDrawn="1"/>
        </p:nvPicPr>
        <p:blipFill>
          <a:blip r:embed="rId3">
            <a:clrChange>
              <a:clrFrom>
                <a:srgbClr val="0158A6"/>
              </a:clrFrom>
              <a:clrTo>
                <a:srgbClr val="0158A6">
                  <a:alpha val="0"/>
                </a:srgbClr>
              </a:clrTo>
            </a:clrChange>
            <a:extLst>
              <a:ext uri="{28A0092B-C50C-407E-A947-70E740481C1C}">
                <a14:useLocalDpi xmlns:a14="http://schemas.microsoft.com/office/drawing/2010/main" val="0"/>
              </a:ext>
            </a:extLst>
          </a:blip>
          <a:srcRect/>
          <a:stretch>
            <a:fillRect/>
          </a:stretch>
        </p:blipFill>
        <p:spPr bwMode="auto">
          <a:xfrm>
            <a:off x="5116513" y="4567238"/>
            <a:ext cx="827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439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 de f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CAAB67-6E12-1041-ABDB-E3341C80B073}"/>
              </a:ext>
            </a:extLst>
          </p:cNvPr>
          <p:cNvSpPr/>
          <p:nvPr userDrawn="1"/>
        </p:nvSpPr>
        <p:spPr>
          <a:xfrm>
            <a:off x="0" y="0"/>
            <a:ext cx="228600" cy="5143500"/>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Tree>
    <p:extLst>
      <p:ext uri="{BB962C8B-B14F-4D97-AF65-F5344CB8AC3E}">
        <p14:creationId xmlns:p14="http://schemas.microsoft.com/office/powerpoint/2010/main" val="2268192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0" r:id="rId1"/>
    <p:sldLayoutId id="2147483823" r:id="rId2"/>
    <p:sldLayoutId id="2147483679" r:id="rId3"/>
    <p:sldLayoutId id="2147483855" r:id="rId4"/>
    <p:sldLayoutId id="2147483840" r:id="rId5"/>
    <p:sldLayoutId id="2147483838" r:id="rId6"/>
    <p:sldLayoutId id="2147483860" r:id="rId7"/>
    <p:sldLayoutId id="2147483859" r:id="rId8"/>
    <p:sldLayoutId id="2147483710" r:id="rId9"/>
    <p:sldLayoutId id="2147483836" r:id="rId10"/>
    <p:sldLayoutId id="2147483862" r:id="rId11"/>
    <p:sldLayoutId id="2147483863" r:id="rId12"/>
  </p:sldLayoutIdLst>
  <p:txStyles>
    <p:titleStyle>
      <a:lvl1pPr algn="l" defTabSz="685714" rtl="0" eaLnBrk="1" latinLnBrk="0" hangingPunct="1">
        <a:spcBef>
          <a:spcPct val="0"/>
        </a:spcBef>
        <a:buNone/>
        <a:defRPr sz="1650" kern="1200">
          <a:solidFill>
            <a:schemeClr val="bg1"/>
          </a:solidFill>
          <a:latin typeface="Arial" pitchFamily="34" charset="0"/>
          <a:ea typeface="+mj-ea"/>
          <a:cs typeface="Arial" pitchFamily="34" charset="0"/>
        </a:defRPr>
      </a:lvl1pPr>
    </p:titleStyle>
    <p:bodyStyle>
      <a:lvl1pPr marL="198811" indent="-198811" algn="l" defTabSz="685714" rtl="0" eaLnBrk="1" latinLnBrk="0" hangingPunct="1">
        <a:spcBef>
          <a:spcPts val="0"/>
        </a:spcBef>
        <a:spcAft>
          <a:spcPts val="675"/>
        </a:spcAft>
        <a:buClr>
          <a:srgbClr val="000080"/>
        </a:buClr>
        <a:buSzPct val="80000"/>
        <a:buFont typeface="Arial" pitchFamily="34" charset="0"/>
        <a:buChar char="►"/>
        <a:defRPr sz="1350" kern="1200">
          <a:solidFill>
            <a:srgbClr val="00009E"/>
          </a:solidFill>
          <a:latin typeface="Arial" pitchFamily="34" charset="0"/>
          <a:ea typeface="+mn-ea"/>
          <a:cs typeface="Arial" pitchFamily="34" charset="0"/>
        </a:defRPr>
      </a:lvl1pPr>
      <a:lvl2pPr marL="405954" indent="-214287" algn="l" defTabSz="685714" rtl="0" eaLnBrk="1" latinLnBrk="0" hangingPunct="1">
        <a:spcBef>
          <a:spcPts val="0"/>
        </a:spcBef>
        <a:spcAft>
          <a:spcPts val="675"/>
        </a:spcAft>
        <a:buClr>
          <a:srgbClr val="5C81B3"/>
        </a:buClr>
        <a:buSzPct val="80000"/>
        <a:buFont typeface="Arial" pitchFamily="34" charset="0"/>
        <a:buChar char="►"/>
        <a:defRPr sz="1350" kern="1200">
          <a:solidFill>
            <a:srgbClr val="00009E"/>
          </a:solidFill>
          <a:latin typeface="Arial" pitchFamily="34" charset="0"/>
          <a:ea typeface="+mn-ea"/>
          <a:cs typeface="Arial" pitchFamily="34" charset="0"/>
        </a:defRPr>
      </a:lvl2pPr>
      <a:lvl3pPr marL="603571" indent="-171428" algn="l" defTabSz="685714" rtl="0" eaLnBrk="1" latinLnBrk="0" hangingPunct="1">
        <a:spcBef>
          <a:spcPts val="0"/>
        </a:spcBef>
        <a:spcAft>
          <a:spcPts val="675"/>
        </a:spcAft>
        <a:buClr>
          <a:srgbClr val="8DB3D5"/>
        </a:buClr>
        <a:buSzPct val="80000"/>
        <a:buFont typeface="Arial" pitchFamily="34" charset="0"/>
        <a:buChar char="►"/>
        <a:defRPr sz="1350" kern="1200">
          <a:solidFill>
            <a:srgbClr val="00009E"/>
          </a:solidFill>
          <a:latin typeface="Arial" pitchFamily="34" charset="0"/>
          <a:ea typeface="+mn-ea"/>
          <a:cs typeface="Arial" pitchFamily="34" charset="0"/>
        </a:defRPr>
      </a:lvl3pPr>
      <a:lvl4pPr marL="809523" indent="-171428" algn="l" defTabSz="685714" rtl="0" eaLnBrk="1" latinLnBrk="0" hangingPunct="1">
        <a:spcBef>
          <a:spcPts val="0"/>
        </a:spcBef>
        <a:spcAft>
          <a:spcPts val="675"/>
        </a:spcAft>
        <a:buClr>
          <a:srgbClr val="8DB3D5"/>
        </a:buClr>
        <a:buSzPct val="80000"/>
        <a:buFont typeface="Arial" pitchFamily="34" charset="0"/>
        <a:buChar char="►"/>
        <a:defRPr sz="1350" kern="1200">
          <a:solidFill>
            <a:srgbClr val="00009E"/>
          </a:solidFill>
          <a:latin typeface="Arial" pitchFamily="34" charset="0"/>
          <a:ea typeface="+mn-ea"/>
          <a:cs typeface="Arial" pitchFamily="34" charset="0"/>
        </a:defRPr>
      </a:lvl4pPr>
      <a:lvl5pPr marL="1542858" indent="-171428" algn="l" defTabSz="685714" rtl="0" eaLnBrk="1" latinLnBrk="0" hangingPunct="1">
        <a:spcBef>
          <a:spcPct val="20000"/>
        </a:spcBef>
        <a:buFont typeface="Arial" pitchFamily="34" charset="0"/>
        <a:buChar char="»"/>
        <a:defRPr sz="1350" kern="1200">
          <a:solidFill>
            <a:srgbClr val="00009E"/>
          </a:solidFill>
          <a:latin typeface="+mn-lt"/>
          <a:ea typeface="+mn-ea"/>
          <a:cs typeface="+mn-cs"/>
        </a:defRPr>
      </a:lvl5pPr>
      <a:lvl6pPr marL="1885714" indent="-171428" algn="l" defTabSz="68571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572" indent="-171428" algn="l" defTabSz="68571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428" indent="-171428" algn="l" defTabSz="68571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286" indent="-171428" algn="l" defTabSz="68571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14" rtl="0" eaLnBrk="1" latinLnBrk="0" hangingPunct="1">
        <a:defRPr sz="1350" kern="1200">
          <a:solidFill>
            <a:schemeClr val="tx1"/>
          </a:solidFill>
          <a:latin typeface="+mn-lt"/>
          <a:ea typeface="+mn-ea"/>
          <a:cs typeface="+mn-cs"/>
        </a:defRPr>
      </a:lvl1pPr>
      <a:lvl2pPr marL="342858" algn="l" defTabSz="685714" rtl="0" eaLnBrk="1" latinLnBrk="0" hangingPunct="1">
        <a:defRPr sz="1350" kern="1200">
          <a:solidFill>
            <a:schemeClr val="tx1"/>
          </a:solidFill>
          <a:latin typeface="+mn-lt"/>
          <a:ea typeface="+mn-ea"/>
          <a:cs typeface="+mn-cs"/>
        </a:defRPr>
      </a:lvl2pPr>
      <a:lvl3pPr marL="685714" algn="l" defTabSz="685714" rtl="0" eaLnBrk="1" latinLnBrk="0" hangingPunct="1">
        <a:defRPr sz="1350" kern="1200">
          <a:solidFill>
            <a:schemeClr val="tx1"/>
          </a:solidFill>
          <a:latin typeface="+mn-lt"/>
          <a:ea typeface="+mn-ea"/>
          <a:cs typeface="+mn-cs"/>
        </a:defRPr>
      </a:lvl3pPr>
      <a:lvl4pPr marL="1028572" algn="l" defTabSz="685714" rtl="0" eaLnBrk="1" latinLnBrk="0" hangingPunct="1">
        <a:defRPr sz="1350" kern="1200">
          <a:solidFill>
            <a:schemeClr val="tx1"/>
          </a:solidFill>
          <a:latin typeface="+mn-lt"/>
          <a:ea typeface="+mn-ea"/>
          <a:cs typeface="+mn-cs"/>
        </a:defRPr>
      </a:lvl4pPr>
      <a:lvl5pPr marL="1371428" algn="l" defTabSz="685714" rtl="0" eaLnBrk="1" latinLnBrk="0" hangingPunct="1">
        <a:defRPr sz="1350" kern="1200">
          <a:solidFill>
            <a:schemeClr val="tx1"/>
          </a:solidFill>
          <a:latin typeface="+mn-lt"/>
          <a:ea typeface="+mn-ea"/>
          <a:cs typeface="+mn-cs"/>
        </a:defRPr>
      </a:lvl5pPr>
      <a:lvl6pPr marL="1714286" algn="l" defTabSz="685714" rtl="0" eaLnBrk="1" latinLnBrk="0" hangingPunct="1">
        <a:defRPr sz="1350" kern="1200">
          <a:solidFill>
            <a:schemeClr val="tx1"/>
          </a:solidFill>
          <a:latin typeface="+mn-lt"/>
          <a:ea typeface="+mn-ea"/>
          <a:cs typeface="+mn-cs"/>
        </a:defRPr>
      </a:lvl6pPr>
      <a:lvl7pPr marL="2057142" algn="l" defTabSz="685714" rtl="0" eaLnBrk="1" latinLnBrk="0" hangingPunct="1">
        <a:defRPr sz="1350" kern="1200">
          <a:solidFill>
            <a:schemeClr val="tx1"/>
          </a:solidFill>
          <a:latin typeface="+mn-lt"/>
          <a:ea typeface="+mn-ea"/>
          <a:cs typeface="+mn-cs"/>
        </a:defRPr>
      </a:lvl7pPr>
      <a:lvl8pPr marL="2400000" algn="l" defTabSz="685714" rtl="0" eaLnBrk="1" latinLnBrk="0" hangingPunct="1">
        <a:defRPr sz="1350" kern="1200">
          <a:solidFill>
            <a:schemeClr val="tx1"/>
          </a:solidFill>
          <a:latin typeface="+mn-lt"/>
          <a:ea typeface="+mn-ea"/>
          <a:cs typeface="+mn-cs"/>
        </a:defRPr>
      </a:lvl8pPr>
      <a:lvl9pPr marL="2742858" algn="l" defTabSz="68571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24.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oleObject" Target="https://indall.sharepoint.com/sites/SALESANDSERVICE-GBRS/Epargne_et_Retraite_Collective_Placements/01.%20Presentations/1.%20Presentation%20Tool/Presentation_tool.xlsm!French_graph!%5bPresentation_tool.xlsm%5dFrench_graph%20Graphique%205"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2.emf"/><Relationship Id="rId4" Type="http://schemas.openxmlformats.org/officeDocument/2006/relationships/package" Target="../embeddings/Microsoft_Excel_Worksheet.xlsx"/></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chart" Target="../charts/chart1.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chart" Target="../charts/chart2.xml"/><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notesSlide" Target="../notesSlides/notesSlide9.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7.xml"/><Relationship Id="rId5" Type="http://schemas.openxmlformats.org/officeDocument/2006/relationships/tags" Target="../tags/tag17.xml"/><Relationship Id="rId4" Type="http://schemas.openxmlformats.org/officeDocument/2006/relationships/tags" Target="../tags/tag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F8E4F2-5C17-E64B-859C-6D8A050CA49F}"/>
              </a:ext>
            </a:extLst>
          </p:cNvPr>
          <p:cNvSpPr>
            <a:spLocks noGrp="1"/>
          </p:cNvSpPr>
          <p:nvPr>
            <p:ph type="title"/>
          </p:nvPr>
        </p:nvSpPr>
        <p:spPr>
          <a:xfrm>
            <a:off x="3733800" y="438150"/>
            <a:ext cx="5105400" cy="1219200"/>
          </a:xfrm>
        </p:spPr>
        <p:txBody>
          <a:bodyPr/>
          <a:lstStyle/>
          <a:p>
            <a:r>
              <a:rPr lang="fr-CA" b="1" dirty="0"/>
              <a:t>Régimes d’investissement offerts aux Métallos</a:t>
            </a:r>
            <a:br>
              <a:rPr lang="fr-CA" b="1" dirty="0"/>
            </a:br>
            <a:br>
              <a:rPr lang="fr-CA" b="1" dirty="0"/>
            </a:br>
            <a:r>
              <a:rPr lang="fr-CA" sz="1800" dirty="0"/>
              <a:t>Revue d’administration et de performance</a:t>
            </a:r>
            <a:br>
              <a:rPr lang="fr-CA" sz="1800" dirty="0"/>
            </a:br>
            <a:r>
              <a:rPr lang="fr-CA" sz="1800" dirty="0"/>
              <a:t>des fonds Métallos au 31 décembre 2025</a:t>
            </a:r>
            <a:br>
              <a:rPr lang="fr-CA" b="1" dirty="0"/>
            </a:br>
            <a:endParaRPr lang="fr-FR" dirty="0"/>
          </a:p>
        </p:txBody>
      </p:sp>
      <p:sp>
        <p:nvSpPr>
          <p:cNvPr id="3" name="Sous-titre 2">
            <a:extLst>
              <a:ext uri="{FF2B5EF4-FFF2-40B4-BE49-F238E27FC236}">
                <a16:creationId xmlns:a16="http://schemas.microsoft.com/office/drawing/2014/main" id="{C17E61AC-C19F-7B4C-8482-284133CD4AA1}"/>
              </a:ext>
            </a:extLst>
          </p:cNvPr>
          <p:cNvSpPr>
            <a:spLocks noGrp="1"/>
          </p:cNvSpPr>
          <p:nvPr>
            <p:ph type="subTitle" idx="1"/>
          </p:nvPr>
        </p:nvSpPr>
        <p:spPr>
          <a:xfrm>
            <a:off x="3733800" y="3028950"/>
            <a:ext cx="5105400" cy="685800"/>
          </a:xfrm>
        </p:spPr>
        <p:txBody>
          <a:bodyPr/>
          <a:lstStyle/>
          <a:p>
            <a:r>
              <a:rPr lang="fr-CA" b="1" dirty="0"/>
              <a:t>Benoit Arsenault, BAA, AVC</a:t>
            </a:r>
            <a:br>
              <a:rPr lang="fr-CA" sz="1800" b="1" dirty="0"/>
            </a:br>
            <a:r>
              <a:rPr lang="fr-CA" sz="1200" dirty="0"/>
              <a:t>Directeur principal, relations avec la clientèle</a:t>
            </a:r>
          </a:p>
          <a:p>
            <a:r>
              <a:rPr lang="fr-CA" b="1" dirty="0"/>
              <a:t>Vincent Lévesque, BAA</a:t>
            </a:r>
            <a:br>
              <a:rPr lang="fr-CA" sz="1400" b="1" dirty="0"/>
            </a:br>
            <a:r>
              <a:rPr lang="fr-CA" sz="1200" dirty="0"/>
              <a:t>Directeur, relations avec la clientèle</a:t>
            </a:r>
          </a:p>
          <a:p>
            <a:endParaRPr lang="fr-CA" sz="1400" dirty="0"/>
          </a:p>
          <a:p>
            <a:br>
              <a:rPr lang="fr-CA" sz="1400" b="1" dirty="0"/>
            </a:br>
            <a:endParaRPr lang="fr-CA" sz="1400" b="1" dirty="0"/>
          </a:p>
          <a:p>
            <a:br>
              <a:rPr lang="fr-CA" sz="1400" b="1" dirty="0"/>
            </a:br>
            <a:endParaRPr lang="fr-CA" sz="1400" b="1" dirty="0"/>
          </a:p>
        </p:txBody>
      </p:sp>
    </p:spTree>
    <p:extLst>
      <p:ext uri="{BB962C8B-B14F-4D97-AF65-F5344CB8AC3E}">
        <p14:creationId xmlns:p14="http://schemas.microsoft.com/office/powerpoint/2010/main" val="34655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3">
            <a:extLst>
              <a:ext uri="{FF2B5EF4-FFF2-40B4-BE49-F238E27FC236}">
                <a16:creationId xmlns:a16="http://schemas.microsoft.com/office/drawing/2014/main" id="{3D49F376-9EF0-447E-989B-367D6E6C088A}"/>
              </a:ext>
            </a:extLst>
          </p:cNvPr>
          <p:cNvSpPr txBox="1">
            <a:spLocks noChangeArrowheads="1"/>
          </p:cNvSpPr>
          <p:nvPr>
            <p:custDataLst>
              <p:tags r:id="rId1"/>
            </p:custDataLst>
          </p:nvPr>
        </p:nvSpPr>
        <p:spPr bwMode="auto">
          <a:xfrm>
            <a:off x="2514600" y="180975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CA" altLang="fr-FR" sz="3200" dirty="0">
                <a:solidFill>
                  <a:srgbClr val="003DA5"/>
                </a:solidFill>
                <a:sym typeface="Wingdings" panose="05000000000000000000" pitchFamily="2" charset="2"/>
              </a:rPr>
              <a:t></a:t>
            </a:r>
            <a:endParaRPr lang="fr-CA" altLang="fr-FR" sz="3200" dirty="0">
              <a:solidFill>
                <a:srgbClr val="003DA5"/>
              </a:solidFill>
            </a:endParaRPr>
          </a:p>
        </p:txBody>
      </p:sp>
    </p:spTree>
    <p:extLst>
      <p:ext uri="{BB962C8B-B14F-4D97-AF65-F5344CB8AC3E}">
        <p14:creationId xmlns:p14="http://schemas.microsoft.com/office/powerpoint/2010/main" val="69966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0F6EB4C9-5F56-48C0-AA02-3FB7FA9B7492}"/>
              </a:ext>
            </a:extLst>
          </p:cNvPr>
          <p:cNvSpPr>
            <a:spLocks noGrp="1"/>
          </p:cNvSpPr>
          <p:nvPr>
            <p:ph type="body" sz="quarter" idx="11"/>
          </p:nvPr>
        </p:nvSpPr>
        <p:spPr>
          <a:xfrm>
            <a:off x="609600" y="57150"/>
            <a:ext cx="8305800" cy="457200"/>
          </a:xfrm>
        </p:spPr>
        <p:txBody>
          <a:bodyPr/>
          <a:lstStyle/>
          <a:p>
            <a:r>
              <a:rPr lang="fr-FR" dirty="0"/>
              <a:t>Les fonds diversifiés Métallos</a:t>
            </a:r>
            <a:br>
              <a:rPr lang="fr-FR" sz="1800" dirty="0"/>
            </a:br>
            <a:r>
              <a:rPr lang="fr-FR" sz="1800" dirty="0"/>
              <a:t>Rendements bruts et frais annuels de gestion</a:t>
            </a:r>
            <a:endParaRPr lang="fr-CA" sz="1800" dirty="0"/>
          </a:p>
        </p:txBody>
      </p:sp>
      <p:graphicFrame>
        <p:nvGraphicFramePr>
          <p:cNvPr id="6" name="Tableau 5">
            <a:extLst>
              <a:ext uri="{FF2B5EF4-FFF2-40B4-BE49-F238E27FC236}">
                <a16:creationId xmlns:a16="http://schemas.microsoft.com/office/drawing/2014/main" id="{B5DD6398-0ABC-4BC9-A804-6E1BC1CDECF3}"/>
              </a:ext>
            </a:extLst>
          </p:cNvPr>
          <p:cNvGraphicFramePr>
            <a:graphicFrameLocks noGrp="1"/>
          </p:cNvGraphicFramePr>
          <p:nvPr>
            <p:custDataLst>
              <p:tags r:id="rId1"/>
            </p:custDataLst>
            <p:extLst>
              <p:ext uri="{D42A27DB-BD31-4B8C-83A1-F6EECF244321}">
                <p14:modId xmlns:p14="http://schemas.microsoft.com/office/powerpoint/2010/main" val="1198157706"/>
              </p:ext>
            </p:extLst>
          </p:nvPr>
        </p:nvGraphicFramePr>
        <p:xfrm>
          <a:off x="624113" y="1352550"/>
          <a:ext cx="8291287" cy="3310234"/>
        </p:xfrm>
        <a:graphic>
          <a:graphicData uri="http://schemas.openxmlformats.org/drawingml/2006/table">
            <a:tbl>
              <a:tblPr/>
              <a:tblGrid>
                <a:gridCol w="2368939">
                  <a:extLst>
                    <a:ext uri="{9D8B030D-6E8A-4147-A177-3AD203B41FA5}">
                      <a16:colId xmlns:a16="http://schemas.microsoft.com/office/drawing/2014/main" val="3847201297"/>
                    </a:ext>
                  </a:extLst>
                </a:gridCol>
                <a:gridCol w="1974116">
                  <a:extLst>
                    <a:ext uri="{9D8B030D-6E8A-4147-A177-3AD203B41FA5}">
                      <a16:colId xmlns:a16="http://schemas.microsoft.com/office/drawing/2014/main" val="268374427"/>
                    </a:ext>
                  </a:extLst>
                </a:gridCol>
                <a:gridCol w="1974116">
                  <a:extLst>
                    <a:ext uri="{9D8B030D-6E8A-4147-A177-3AD203B41FA5}">
                      <a16:colId xmlns:a16="http://schemas.microsoft.com/office/drawing/2014/main" val="2240999354"/>
                    </a:ext>
                  </a:extLst>
                </a:gridCol>
                <a:gridCol w="1974116">
                  <a:extLst>
                    <a:ext uri="{9D8B030D-6E8A-4147-A177-3AD203B41FA5}">
                      <a16:colId xmlns:a16="http://schemas.microsoft.com/office/drawing/2014/main" val="3256280066"/>
                    </a:ext>
                  </a:extLst>
                </a:gridCol>
              </a:tblGrid>
              <a:tr h="430234">
                <a:tc>
                  <a:txBody>
                    <a:bodyPr/>
                    <a:lstStyle/>
                    <a:p>
                      <a:pPr algn="ctr" fontAlgn="b"/>
                      <a:r>
                        <a:rPr lang="fr-CA" sz="1400" b="1" i="0" u="none" strike="noStrike" dirty="0">
                          <a:solidFill>
                            <a:schemeClr val="bg1"/>
                          </a:solidFill>
                          <a:effectLst/>
                          <a:latin typeface="+mn-lt"/>
                          <a:cs typeface="Arial" panose="020B0604020202020204" pitchFamily="34" charset="0"/>
                        </a:rPr>
                        <a:t> (%)</a:t>
                      </a:r>
                    </a:p>
                  </a:txBody>
                  <a:tcPr marL="7348" marR="7348" marT="7348"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1B2"/>
                    </a:solidFill>
                  </a:tcPr>
                </a:tc>
                <a:tc>
                  <a:txBody>
                    <a:bodyPr/>
                    <a:lstStyle/>
                    <a:p>
                      <a:pPr algn="ctr" fontAlgn="b"/>
                      <a:r>
                        <a:rPr lang="fr-CA" sz="1400" b="1" i="0" u="none" strike="noStrike" dirty="0">
                          <a:solidFill>
                            <a:schemeClr val="bg1"/>
                          </a:solidFill>
                          <a:effectLst/>
                          <a:latin typeface="+mn-lt"/>
                          <a:cs typeface="Arial" panose="020B0604020202020204" pitchFamily="34" charset="0"/>
                        </a:rPr>
                        <a:t>Fonds Prudent</a:t>
                      </a:r>
                    </a:p>
                  </a:txBody>
                  <a:tcPr marL="7348" marR="7348" marT="734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1B2"/>
                    </a:solidFill>
                  </a:tcPr>
                </a:tc>
                <a:tc>
                  <a:txBody>
                    <a:bodyPr/>
                    <a:lstStyle/>
                    <a:p>
                      <a:pPr algn="ctr" fontAlgn="b"/>
                      <a:r>
                        <a:rPr lang="fr-CA" sz="1400" b="1" i="0" u="none" strike="noStrike" dirty="0">
                          <a:solidFill>
                            <a:schemeClr val="bg1"/>
                          </a:solidFill>
                          <a:effectLst/>
                          <a:latin typeface="+mn-lt"/>
                          <a:cs typeface="Arial" panose="020B0604020202020204" pitchFamily="34" charset="0"/>
                        </a:rPr>
                        <a:t>Fonds Équilibré </a:t>
                      </a:r>
                    </a:p>
                  </a:txBody>
                  <a:tcPr marL="7348" marR="7348" marT="734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1B2"/>
                    </a:solidFill>
                  </a:tcPr>
                </a:tc>
                <a:tc>
                  <a:txBody>
                    <a:bodyPr/>
                    <a:lstStyle/>
                    <a:p>
                      <a:pPr algn="ctr" fontAlgn="b"/>
                      <a:r>
                        <a:rPr lang="fr-CA" sz="1400" b="1" i="0" u="none" strike="noStrike" dirty="0">
                          <a:solidFill>
                            <a:schemeClr val="bg1"/>
                          </a:solidFill>
                          <a:effectLst/>
                          <a:latin typeface="+mn-lt"/>
                          <a:cs typeface="Arial" panose="020B0604020202020204" pitchFamily="34" charset="0"/>
                        </a:rPr>
                        <a:t>Fonds Audacieux</a:t>
                      </a:r>
                    </a:p>
                  </a:txBody>
                  <a:tcPr marL="7348" marR="7348" marT="7348" marB="0" anchor="ctr">
                    <a:lnL w="12700" cap="flat" cmpd="sng" algn="ctr">
                      <a:solidFill>
                        <a:schemeClr val="bg1"/>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1B2"/>
                    </a:solidFill>
                  </a:tcPr>
                </a:tc>
                <a:extLst>
                  <a:ext uri="{0D108BD9-81ED-4DB2-BD59-A6C34878D82A}">
                    <a16:rowId xmlns:a16="http://schemas.microsoft.com/office/drawing/2014/main" val="3525568135"/>
                  </a:ext>
                </a:extLst>
              </a:tr>
              <a:tr h="288000">
                <a:tc>
                  <a:txBody>
                    <a:bodyPr/>
                    <a:lstStyle/>
                    <a:p>
                      <a:pPr algn="ctr" fontAlgn="b"/>
                      <a:r>
                        <a:rPr lang="fr-CA" sz="1400" b="1" i="0" u="none" strike="noStrike" dirty="0">
                          <a:solidFill>
                            <a:schemeClr val="bg1"/>
                          </a:solidFill>
                          <a:effectLst/>
                          <a:latin typeface="+mn-lt"/>
                          <a:cs typeface="Arial" panose="020B0604020202020204" pitchFamily="34" charset="0"/>
                        </a:rPr>
                        <a:t>DDA</a:t>
                      </a:r>
                      <a:endParaRPr lang="fr-CA" sz="1400" b="1" i="0" u="none" strike="noStrike" baseline="0" dirty="0">
                        <a:solidFill>
                          <a:schemeClr val="bg1"/>
                        </a:solidFill>
                        <a:effectLst/>
                        <a:latin typeface="+mn-lt"/>
                        <a:cs typeface="Arial" panose="020B0604020202020204" pitchFamily="34" charset="0"/>
                      </a:endParaRPr>
                    </a:p>
                  </a:txBody>
                  <a:tcPr marL="7348" marR="7348" marT="73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1B2"/>
                    </a:solidFill>
                  </a:tcPr>
                </a:tc>
                <a:tc>
                  <a:txBody>
                    <a:bodyPr/>
                    <a:lstStyle/>
                    <a:p>
                      <a:pPr algn="ctr" fontAlgn="b"/>
                      <a:r>
                        <a:rPr lang="fr-CA" sz="1400" b="0" i="0" u="none" strike="noStrike" dirty="0">
                          <a:solidFill>
                            <a:schemeClr val="tx1">
                              <a:lumMod val="50000"/>
                              <a:lumOff val="50000"/>
                            </a:schemeClr>
                          </a:solidFill>
                          <a:effectLst/>
                          <a:latin typeface="+mn-lt"/>
                          <a:cs typeface="Arial" panose="020B0604020202020204" pitchFamily="34" charset="0"/>
                        </a:rPr>
                        <a:t>6,79</a:t>
                      </a:r>
                    </a:p>
                  </a:txBody>
                  <a:tcPr marL="7348" marR="7348" marT="7348" marB="0" anchor="ctr">
                    <a:lnL w="12700" cap="flat" cmpd="sng" algn="ctr">
                      <a:no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CA" sz="1400" b="0" i="0" u="none" strike="noStrike" dirty="0">
                          <a:solidFill>
                            <a:schemeClr val="tx1">
                              <a:lumMod val="50000"/>
                              <a:lumOff val="50000"/>
                            </a:schemeClr>
                          </a:solidFill>
                          <a:effectLst/>
                          <a:latin typeface="+mn-lt"/>
                          <a:cs typeface="Arial" panose="020B0604020202020204" pitchFamily="34" charset="0"/>
                        </a:rPr>
                        <a:t>9,56</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CA" sz="1400" b="0" i="0" u="none" strike="noStrike" dirty="0">
                          <a:solidFill>
                            <a:schemeClr val="tx1">
                              <a:lumMod val="50000"/>
                              <a:lumOff val="50000"/>
                            </a:schemeClr>
                          </a:solidFill>
                          <a:effectLst/>
                          <a:latin typeface="+mn-lt"/>
                          <a:cs typeface="Arial" panose="020B0604020202020204" pitchFamily="34" charset="0"/>
                        </a:rPr>
                        <a:t>13,32</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3494039"/>
                  </a:ext>
                </a:extLst>
              </a:tr>
              <a:tr h="288000">
                <a:tc>
                  <a:txBody>
                    <a:bodyPr/>
                    <a:lstStyle/>
                    <a:p>
                      <a:pPr algn="ctr" fontAlgn="b"/>
                      <a:r>
                        <a:rPr lang="fr-CA" sz="1400" b="1" i="0" u="none" strike="noStrike" baseline="0" dirty="0">
                          <a:solidFill>
                            <a:schemeClr val="bg1"/>
                          </a:solidFill>
                          <a:effectLst/>
                          <a:latin typeface="+mn-lt"/>
                          <a:cs typeface="Arial" panose="020B0604020202020204" pitchFamily="34" charset="0"/>
                        </a:rPr>
                        <a:t>1 an</a:t>
                      </a:r>
                    </a:p>
                  </a:txBody>
                  <a:tcPr marL="7348" marR="7348" marT="73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1B2"/>
                    </a:solidFill>
                  </a:tcPr>
                </a:tc>
                <a:tc>
                  <a:txBody>
                    <a:bodyPr/>
                    <a:lstStyle/>
                    <a:p>
                      <a:pPr algn="ctr" fontAlgn="b"/>
                      <a:r>
                        <a:rPr lang="fr-CA" sz="1400" b="0" i="0" u="none" strike="noStrike" dirty="0">
                          <a:solidFill>
                            <a:schemeClr val="tx1">
                              <a:lumMod val="50000"/>
                              <a:lumOff val="50000"/>
                            </a:schemeClr>
                          </a:solidFill>
                          <a:effectLst/>
                          <a:latin typeface="+mn-lt"/>
                          <a:cs typeface="Arial" panose="020B0604020202020204" pitchFamily="34" charset="0"/>
                        </a:rPr>
                        <a:t>6,79</a:t>
                      </a:r>
                    </a:p>
                  </a:txBody>
                  <a:tcPr marL="7348" marR="7348" marT="7348" marB="0" anchor="ctr">
                    <a:lnL w="12700" cap="flat" cmpd="sng" algn="ctr">
                      <a:no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CA" sz="1400" b="0" i="0" u="none" strike="noStrike" dirty="0">
                          <a:solidFill>
                            <a:schemeClr val="tx1">
                              <a:lumMod val="50000"/>
                              <a:lumOff val="50000"/>
                            </a:schemeClr>
                          </a:solidFill>
                          <a:effectLst/>
                          <a:latin typeface="+mn-lt"/>
                          <a:cs typeface="Arial" panose="020B0604020202020204" pitchFamily="34" charset="0"/>
                        </a:rPr>
                        <a:t>9,56</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CA" sz="1400" b="0" i="0" u="none" strike="noStrike" dirty="0">
                          <a:solidFill>
                            <a:schemeClr val="tx1">
                              <a:lumMod val="50000"/>
                              <a:lumOff val="50000"/>
                            </a:schemeClr>
                          </a:solidFill>
                          <a:effectLst/>
                          <a:latin typeface="+mn-lt"/>
                          <a:cs typeface="Arial" panose="020B0604020202020204" pitchFamily="34" charset="0"/>
                        </a:rPr>
                        <a:t>13,32</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0077783"/>
                  </a:ext>
                </a:extLst>
              </a:tr>
              <a:tr h="288000">
                <a:tc>
                  <a:txBody>
                    <a:bodyPr/>
                    <a:lstStyle/>
                    <a:p>
                      <a:pPr algn="ctr" fontAlgn="b"/>
                      <a:r>
                        <a:rPr lang="fr-CA" sz="1400" b="1" i="0" u="none" strike="noStrike" dirty="0">
                          <a:solidFill>
                            <a:schemeClr val="bg1"/>
                          </a:solidFill>
                          <a:effectLst/>
                          <a:latin typeface="+mn-lt"/>
                          <a:cs typeface="Arial" panose="020B0604020202020204" pitchFamily="34" charset="0"/>
                        </a:rPr>
                        <a:t>2 ans</a:t>
                      </a:r>
                      <a:endParaRPr lang="fr-CA" sz="1400" b="1" i="0" u="none" strike="noStrike" baseline="0" dirty="0">
                        <a:solidFill>
                          <a:schemeClr val="bg1"/>
                        </a:solidFill>
                        <a:effectLst/>
                        <a:latin typeface="+mn-lt"/>
                        <a:cs typeface="Arial" panose="020B0604020202020204" pitchFamily="34" charset="0"/>
                      </a:endParaRPr>
                    </a:p>
                  </a:txBody>
                  <a:tcPr marL="7348" marR="7348" marT="73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1B2"/>
                    </a:solidFill>
                  </a:tcPr>
                </a:tc>
                <a:tc>
                  <a:txBody>
                    <a:bodyPr/>
                    <a:lstStyle/>
                    <a:p>
                      <a:pPr algn="ctr" fontAlgn="b"/>
                      <a:r>
                        <a:rPr lang="fr-CA" sz="1400" b="0" i="0" u="none" strike="noStrike" dirty="0">
                          <a:solidFill>
                            <a:srgbClr val="7F7F7F"/>
                          </a:solidFill>
                          <a:effectLst/>
                          <a:latin typeface="+mn-lt"/>
                          <a:cs typeface="Arial" panose="020B0604020202020204" pitchFamily="34" charset="0"/>
                        </a:rPr>
                        <a:t>7,31 </a:t>
                      </a:r>
                    </a:p>
                  </a:txBody>
                  <a:tcPr marL="7348" marR="7348" marT="7348" marB="0" anchor="ctr">
                    <a:lnL w="12700" cap="flat" cmpd="sng" algn="ctr">
                      <a:no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CA" sz="1400" b="0" i="0" u="none" strike="noStrike" dirty="0">
                          <a:solidFill>
                            <a:srgbClr val="7F7F7F"/>
                          </a:solidFill>
                          <a:effectLst/>
                          <a:latin typeface="+mn-lt"/>
                          <a:cs typeface="Arial" panose="020B0604020202020204" pitchFamily="34" charset="0"/>
                        </a:rPr>
                        <a:t>10,94</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CA" sz="1400" b="0" i="0" u="none" strike="noStrike" dirty="0">
                          <a:solidFill>
                            <a:srgbClr val="7F7F7F"/>
                          </a:solidFill>
                          <a:effectLst/>
                          <a:latin typeface="+mn-lt"/>
                          <a:cs typeface="Arial" panose="020B0604020202020204" pitchFamily="34" charset="0"/>
                        </a:rPr>
                        <a:t>14,62</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0808689"/>
                  </a:ext>
                </a:extLst>
              </a:tr>
              <a:tr h="288000">
                <a:tc>
                  <a:txBody>
                    <a:bodyPr/>
                    <a:lstStyle/>
                    <a:p>
                      <a:pPr algn="ctr" fontAlgn="b"/>
                      <a:r>
                        <a:rPr lang="fr-CA" sz="1400" b="1" i="0" u="none" strike="noStrike" baseline="0" dirty="0">
                          <a:solidFill>
                            <a:schemeClr val="bg1"/>
                          </a:solidFill>
                          <a:effectLst/>
                          <a:latin typeface="+mn-lt"/>
                          <a:cs typeface="Arial" panose="020B0604020202020204" pitchFamily="34" charset="0"/>
                        </a:rPr>
                        <a:t>3 ans</a:t>
                      </a:r>
                    </a:p>
                  </a:txBody>
                  <a:tcPr marL="7348" marR="7348" marT="73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1B2"/>
                    </a:solidFill>
                  </a:tcPr>
                </a:tc>
                <a:tc>
                  <a:txBody>
                    <a:bodyPr/>
                    <a:lstStyle/>
                    <a:p>
                      <a:pPr algn="ctr" fontAlgn="b"/>
                      <a:r>
                        <a:rPr lang="fr-CA" sz="1400" b="0" i="0" u="none" strike="noStrike" dirty="0">
                          <a:solidFill>
                            <a:srgbClr val="7F7F7F"/>
                          </a:solidFill>
                          <a:effectLst/>
                          <a:latin typeface="+mn-lt"/>
                          <a:cs typeface="Arial" panose="020B0604020202020204" pitchFamily="34" charset="0"/>
                        </a:rPr>
                        <a:t>5,97</a:t>
                      </a:r>
                    </a:p>
                  </a:txBody>
                  <a:tcPr marL="7348" marR="7348" marT="7348" marB="0" anchor="ctr">
                    <a:lnL w="12700" cap="flat" cmpd="sng" algn="ctr">
                      <a:no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CA" sz="1400" b="0" i="0" u="none" strike="noStrike" dirty="0">
                          <a:solidFill>
                            <a:srgbClr val="7F7F7F"/>
                          </a:solidFill>
                          <a:effectLst/>
                          <a:latin typeface="+mn-lt"/>
                          <a:cs typeface="Arial" panose="020B0604020202020204" pitchFamily="34" charset="0"/>
                        </a:rPr>
                        <a:t>9,98</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CA" sz="1400" b="0" i="0" u="none" strike="noStrike" dirty="0">
                          <a:solidFill>
                            <a:srgbClr val="7F7F7F"/>
                          </a:solidFill>
                          <a:effectLst/>
                          <a:latin typeface="+mn-lt"/>
                          <a:cs typeface="Arial" panose="020B0604020202020204" pitchFamily="34" charset="0"/>
                        </a:rPr>
                        <a:t>13,96</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9940709"/>
                  </a:ext>
                </a:extLst>
              </a:tr>
              <a:tr h="288000">
                <a:tc>
                  <a:txBody>
                    <a:bodyPr/>
                    <a:lstStyle/>
                    <a:p>
                      <a:pPr algn="ctr" fontAlgn="b"/>
                      <a:r>
                        <a:rPr lang="fr-CA" sz="1400" b="1" i="0" u="none" strike="noStrike" baseline="0" dirty="0">
                          <a:solidFill>
                            <a:schemeClr val="bg1"/>
                          </a:solidFill>
                          <a:effectLst/>
                          <a:latin typeface="+mn-lt"/>
                          <a:cs typeface="Arial" panose="020B0604020202020204" pitchFamily="34" charset="0"/>
                        </a:rPr>
                        <a:t>4 ans</a:t>
                      </a:r>
                    </a:p>
                  </a:txBody>
                  <a:tcPr marL="7348" marR="7348" marT="73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1B2"/>
                    </a:solidFill>
                  </a:tcPr>
                </a:tc>
                <a:tc>
                  <a:txBody>
                    <a:bodyPr/>
                    <a:lstStyle/>
                    <a:p>
                      <a:pPr algn="ctr" fontAlgn="b"/>
                      <a:r>
                        <a:rPr lang="fr-CA" sz="1400" b="0" i="0" u="none" strike="noStrike" dirty="0">
                          <a:solidFill>
                            <a:srgbClr val="7F7F7F"/>
                          </a:solidFill>
                          <a:effectLst/>
                          <a:latin typeface="+mn-lt"/>
                          <a:cs typeface="Arial" panose="020B0604020202020204" pitchFamily="34" charset="0"/>
                        </a:rPr>
                        <a:t>4,56</a:t>
                      </a:r>
                    </a:p>
                  </a:txBody>
                  <a:tcPr marL="7348" marR="7348" marT="7348" marB="0" anchor="ctr">
                    <a:lnL w="12700" cap="flat" cmpd="sng" algn="ctr">
                      <a:no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CA" sz="1400" b="0" i="0" u="none" strike="noStrike" dirty="0">
                          <a:solidFill>
                            <a:srgbClr val="7F7F7F"/>
                          </a:solidFill>
                          <a:effectLst/>
                          <a:latin typeface="+mn-lt"/>
                          <a:cs typeface="Arial" panose="020B0604020202020204" pitchFamily="34" charset="0"/>
                        </a:rPr>
                        <a:t>6,49</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CA" sz="1400" b="0" i="0" u="none" strike="noStrike" dirty="0">
                          <a:solidFill>
                            <a:srgbClr val="7F7F7F"/>
                          </a:solidFill>
                          <a:effectLst/>
                          <a:latin typeface="+mn-lt"/>
                          <a:cs typeface="Arial" panose="020B0604020202020204" pitchFamily="34" charset="0"/>
                        </a:rPr>
                        <a:t>8,02</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9511626"/>
                  </a:ext>
                </a:extLst>
              </a:tr>
              <a:tr h="288000">
                <a:tc>
                  <a:txBody>
                    <a:bodyPr/>
                    <a:lstStyle/>
                    <a:p>
                      <a:pPr algn="ctr" fontAlgn="b"/>
                      <a:r>
                        <a:rPr lang="fr-CA" sz="1400" b="1" i="0" u="none" strike="noStrike" baseline="0" dirty="0">
                          <a:solidFill>
                            <a:schemeClr val="bg1"/>
                          </a:solidFill>
                          <a:effectLst/>
                          <a:latin typeface="+mn-lt"/>
                          <a:cs typeface="Arial" panose="020B0604020202020204" pitchFamily="34" charset="0"/>
                        </a:rPr>
                        <a:t>5 ans</a:t>
                      </a:r>
                    </a:p>
                  </a:txBody>
                  <a:tcPr marL="7348" marR="7348" marT="73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1B2"/>
                    </a:solidFill>
                  </a:tcPr>
                </a:tc>
                <a:tc>
                  <a:txBody>
                    <a:bodyPr/>
                    <a:lstStyle/>
                    <a:p>
                      <a:pPr algn="ctr" fontAlgn="b"/>
                      <a:r>
                        <a:rPr lang="fr-CA" sz="1400" b="0" i="0" u="none" strike="noStrike" dirty="0">
                          <a:solidFill>
                            <a:srgbClr val="7F7F7F"/>
                          </a:solidFill>
                          <a:effectLst/>
                          <a:latin typeface="+mn-lt"/>
                          <a:cs typeface="Arial" panose="020B0604020202020204" pitchFamily="34" charset="0"/>
                        </a:rPr>
                        <a:t>5,06</a:t>
                      </a:r>
                    </a:p>
                  </a:txBody>
                  <a:tcPr marL="7348" marR="7348" marT="7348" marB="0" anchor="ctr">
                    <a:lnL w="12700" cap="flat" cmpd="sng" algn="ctr">
                      <a:no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CA" sz="1400" b="0" i="0" u="none" strike="noStrike" dirty="0">
                          <a:solidFill>
                            <a:srgbClr val="7F7F7F"/>
                          </a:solidFill>
                          <a:effectLst/>
                          <a:latin typeface="+mn-lt"/>
                          <a:cs typeface="Arial" panose="020B0604020202020204" pitchFamily="34" charset="0"/>
                        </a:rPr>
                        <a:t>7,93</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CA" sz="1400" b="0" i="0" u="none" strike="noStrike" dirty="0">
                          <a:solidFill>
                            <a:srgbClr val="7F7F7F"/>
                          </a:solidFill>
                          <a:effectLst/>
                          <a:latin typeface="+mn-lt"/>
                          <a:cs typeface="Arial" panose="020B0604020202020204" pitchFamily="34" charset="0"/>
                        </a:rPr>
                        <a:t>9,87</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73755"/>
                  </a:ext>
                </a:extLst>
              </a:tr>
              <a:tr h="288000">
                <a:tc>
                  <a:txBody>
                    <a:bodyPr/>
                    <a:lstStyle/>
                    <a:p>
                      <a:pPr algn="ctr" fontAlgn="b"/>
                      <a:r>
                        <a:rPr lang="fr-CA" sz="1400" b="1" i="0" u="none" strike="noStrike" baseline="0" dirty="0">
                          <a:solidFill>
                            <a:schemeClr val="bg1"/>
                          </a:solidFill>
                          <a:effectLst/>
                          <a:latin typeface="+mn-lt"/>
                          <a:cs typeface="Arial" panose="020B0604020202020204" pitchFamily="34" charset="0"/>
                        </a:rPr>
                        <a:t>7 ans</a:t>
                      </a:r>
                    </a:p>
                  </a:txBody>
                  <a:tcPr marL="7348" marR="7348" marT="73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1B2"/>
                    </a:solidFill>
                  </a:tcPr>
                </a:tc>
                <a:tc>
                  <a:txBody>
                    <a:bodyPr/>
                    <a:lstStyle/>
                    <a:p>
                      <a:pPr algn="ctr" fontAlgn="b"/>
                      <a:r>
                        <a:rPr lang="fr-CA" sz="1400" b="0" i="0" u="none" strike="noStrike" dirty="0">
                          <a:solidFill>
                            <a:srgbClr val="7F7F7F"/>
                          </a:solidFill>
                          <a:effectLst/>
                          <a:latin typeface="+mn-lt"/>
                          <a:cs typeface="Arial" panose="020B0604020202020204" pitchFamily="34" charset="0"/>
                        </a:rPr>
                        <a:t>5,55</a:t>
                      </a:r>
                    </a:p>
                  </a:txBody>
                  <a:tcPr marL="7348" marR="7348" marT="7348" marB="0" anchor="ctr">
                    <a:lnL w="12700" cap="flat" cmpd="sng" algn="ctr">
                      <a:no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CA" sz="1400" b="0" i="0" u="none" strike="noStrike" dirty="0">
                          <a:solidFill>
                            <a:srgbClr val="7F7F7F"/>
                          </a:solidFill>
                          <a:effectLst/>
                          <a:latin typeface="+mn-lt"/>
                          <a:cs typeface="Arial" panose="020B0604020202020204" pitchFamily="34" charset="0"/>
                        </a:rPr>
                        <a:t>8,76</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CA" sz="1400" b="0" i="0" u="none" strike="noStrike" dirty="0">
                          <a:solidFill>
                            <a:srgbClr val="7F7F7F"/>
                          </a:solidFill>
                          <a:effectLst/>
                          <a:latin typeface="+mn-lt"/>
                          <a:cs typeface="Arial" panose="020B0604020202020204" pitchFamily="34" charset="0"/>
                        </a:rPr>
                        <a:t>11,34</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7343665"/>
                  </a:ext>
                </a:extLst>
              </a:tr>
              <a:tr h="288000">
                <a:tc>
                  <a:txBody>
                    <a:bodyPr/>
                    <a:lstStyle/>
                    <a:p>
                      <a:pPr algn="ctr" fontAlgn="b"/>
                      <a:r>
                        <a:rPr lang="fr-CA" sz="1400" b="1" i="0" u="none" strike="noStrike" baseline="0" dirty="0">
                          <a:solidFill>
                            <a:schemeClr val="bg1"/>
                          </a:solidFill>
                          <a:effectLst/>
                          <a:latin typeface="+mn-lt"/>
                          <a:cs typeface="Arial" panose="020B0604020202020204" pitchFamily="34" charset="0"/>
                        </a:rPr>
                        <a:t>10 ans</a:t>
                      </a:r>
                    </a:p>
                  </a:txBody>
                  <a:tcPr marL="7348" marR="7348" marT="73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1B2"/>
                    </a:solidFill>
                  </a:tcPr>
                </a:tc>
                <a:tc>
                  <a:txBody>
                    <a:bodyPr/>
                    <a:lstStyle/>
                    <a:p>
                      <a:pPr algn="ctr" fontAlgn="b"/>
                      <a:r>
                        <a:rPr lang="fr-CA" sz="1400" b="0" i="0" u="none" strike="noStrike" dirty="0">
                          <a:solidFill>
                            <a:schemeClr val="tx1">
                              <a:lumMod val="50000"/>
                              <a:lumOff val="50000"/>
                            </a:schemeClr>
                          </a:solidFill>
                          <a:effectLst/>
                          <a:latin typeface="+mn-lt"/>
                          <a:cs typeface="Arial" panose="020B0604020202020204" pitchFamily="34" charset="0"/>
                        </a:rPr>
                        <a:t>5,06</a:t>
                      </a:r>
                    </a:p>
                  </a:txBody>
                  <a:tcPr marL="7348" marR="7348" marT="7348" marB="0" anchor="ctr">
                    <a:lnL w="12700" cap="flat" cmpd="sng" algn="ctr">
                      <a:no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CA" sz="1400" b="0" i="0" u="none" strike="noStrike" dirty="0">
                          <a:solidFill>
                            <a:schemeClr val="tx1">
                              <a:lumMod val="50000"/>
                              <a:lumOff val="50000"/>
                            </a:schemeClr>
                          </a:solidFill>
                          <a:effectLst/>
                          <a:latin typeface="+mn-lt"/>
                          <a:cs typeface="Arial" panose="020B0604020202020204" pitchFamily="34" charset="0"/>
                        </a:rPr>
                        <a:t>7,79</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CA" sz="1400" b="0" i="0" u="none" strike="noStrike" dirty="0">
                          <a:solidFill>
                            <a:schemeClr val="tx1">
                              <a:lumMod val="50000"/>
                              <a:lumOff val="50000"/>
                            </a:schemeClr>
                          </a:solidFill>
                          <a:effectLst/>
                          <a:latin typeface="+mn-lt"/>
                          <a:cs typeface="Arial" panose="020B0604020202020204" pitchFamily="34" charset="0"/>
                        </a:rPr>
                        <a:t>9,80</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6122190"/>
                  </a:ext>
                </a:extLst>
              </a:tr>
              <a:tr h="288000">
                <a:tc>
                  <a:txBody>
                    <a:bodyPr/>
                    <a:lstStyle/>
                    <a:p>
                      <a:pPr algn="ctr" fontAlgn="b"/>
                      <a:r>
                        <a:rPr lang="fr-CA" sz="1400" b="1" i="0" u="none" strike="noStrike" baseline="0" dirty="0">
                          <a:solidFill>
                            <a:schemeClr val="bg1"/>
                          </a:solidFill>
                          <a:effectLst/>
                          <a:latin typeface="+mn-lt"/>
                          <a:cs typeface="Arial" panose="020B0604020202020204" pitchFamily="34" charset="0"/>
                        </a:rPr>
                        <a:t>Depuis le 10/12/2003</a:t>
                      </a:r>
                    </a:p>
                  </a:txBody>
                  <a:tcPr marL="7348" marR="7348" marT="73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1B2"/>
                    </a:solidFill>
                  </a:tcPr>
                </a:tc>
                <a:tc>
                  <a:txBody>
                    <a:bodyPr/>
                    <a:lstStyle/>
                    <a:p>
                      <a:pPr algn="ctr" fontAlgn="b"/>
                      <a:r>
                        <a:rPr lang="fr-CA" sz="1400" b="0" i="0" u="none" strike="noStrike" dirty="0">
                          <a:solidFill>
                            <a:srgbClr val="7F7F7F"/>
                          </a:solidFill>
                          <a:effectLst/>
                          <a:latin typeface="+mn-lt"/>
                          <a:cs typeface="Arial" panose="020B0604020202020204" pitchFamily="34" charset="0"/>
                        </a:rPr>
                        <a:t>5,59</a:t>
                      </a:r>
                    </a:p>
                  </a:txBody>
                  <a:tcPr marL="7348" marR="7348" marT="7348" marB="0" anchor="ctr">
                    <a:lnL w="12700" cap="flat" cmpd="sng" algn="ctr">
                      <a:no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CA" sz="1400" b="0" i="0" u="none" strike="noStrike" dirty="0">
                          <a:solidFill>
                            <a:srgbClr val="7F7F7F"/>
                          </a:solidFill>
                          <a:effectLst/>
                          <a:latin typeface="+mn-lt"/>
                          <a:cs typeface="Arial" panose="020B0604020202020204" pitchFamily="34" charset="0"/>
                        </a:rPr>
                        <a:t>7,36</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CA" sz="1400" b="0" i="0" u="none" strike="noStrike" dirty="0">
                          <a:solidFill>
                            <a:srgbClr val="7F7F7F"/>
                          </a:solidFill>
                          <a:effectLst/>
                          <a:latin typeface="+mn-lt"/>
                          <a:cs typeface="Arial" panose="020B0604020202020204" pitchFamily="34" charset="0"/>
                        </a:rPr>
                        <a:t>8,48</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01300"/>
                  </a:ext>
                </a:extLst>
              </a:tr>
              <a:tr h="288000">
                <a:tc>
                  <a:txBody>
                    <a:bodyPr/>
                    <a:lstStyle/>
                    <a:p>
                      <a:pPr marL="180000" algn="ctr" fontAlgn="b"/>
                      <a:r>
                        <a:rPr lang="fr-CA" sz="1400" b="1" i="0" u="none" strike="noStrike" dirty="0">
                          <a:solidFill>
                            <a:schemeClr val="bg1"/>
                          </a:solidFill>
                          <a:effectLst/>
                          <a:latin typeface="+mn-lt"/>
                          <a:cs typeface="Arial" panose="020B0604020202020204" pitchFamily="34" charset="0"/>
                        </a:rPr>
                        <a:t>Frais annuel de gestion</a:t>
                      </a:r>
                    </a:p>
                  </a:txBody>
                  <a:tcPr marL="7348" marR="7348" marT="73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1B2"/>
                    </a:solidFill>
                  </a:tcPr>
                </a:tc>
                <a:tc>
                  <a:txBody>
                    <a:bodyPr/>
                    <a:lstStyle/>
                    <a:p>
                      <a:pPr algn="ctr" fontAlgn="b"/>
                      <a:r>
                        <a:rPr lang="fr-CA" sz="1400" b="0" i="0" u="none" strike="noStrike" dirty="0">
                          <a:solidFill>
                            <a:srgbClr val="7F7F7F"/>
                          </a:solidFill>
                          <a:effectLst/>
                          <a:latin typeface="+mn-lt"/>
                          <a:cs typeface="Arial" panose="020B0604020202020204" pitchFamily="34" charset="0"/>
                        </a:rPr>
                        <a:t>0,690</a:t>
                      </a:r>
                    </a:p>
                  </a:txBody>
                  <a:tcPr marL="7348" marR="7348" marT="7348" marB="0" anchor="ctr">
                    <a:lnL w="12700" cap="flat" cmpd="sng" algn="ctr">
                      <a:no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CA" sz="1400" b="0" i="0" u="none" strike="noStrike" dirty="0">
                          <a:solidFill>
                            <a:srgbClr val="7F7F7F"/>
                          </a:solidFill>
                          <a:effectLst/>
                          <a:latin typeface="+mn-lt"/>
                          <a:cs typeface="Arial" panose="020B0604020202020204" pitchFamily="34" charset="0"/>
                        </a:rPr>
                        <a:t>0,718</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CA" sz="1400" b="0" i="0" u="none" strike="noStrike" dirty="0">
                          <a:solidFill>
                            <a:srgbClr val="7F7F7F"/>
                          </a:solidFill>
                          <a:effectLst/>
                          <a:latin typeface="+mn-lt"/>
                          <a:cs typeface="Arial" panose="020B0604020202020204" pitchFamily="34" charset="0"/>
                        </a:rPr>
                        <a:t>0,615</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5999033"/>
                  </a:ext>
                </a:extLst>
              </a:tr>
            </a:tbl>
          </a:graphicData>
        </a:graphic>
      </p:graphicFrame>
      <p:sp>
        <p:nvSpPr>
          <p:cNvPr id="3" name="Rectangle 2">
            <a:extLst>
              <a:ext uri="{FF2B5EF4-FFF2-40B4-BE49-F238E27FC236}">
                <a16:creationId xmlns:a16="http://schemas.microsoft.com/office/drawing/2014/main" id="{E7BD81D3-0C92-43A6-BC1A-C147DAF67AEB}"/>
              </a:ext>
            </a:extLst>
          </p:cNvPr>
          <p:cNvSpPr/>
          <p:nvPr>
            <p:custDataLst>
              <p:tags r:id="rId2"/>
            </p:custDataLst>
          </p:nvPr>
        </p:nvSpPr>
        <p:spPr>
          <a:xfrm>
            <a:off x="609600" y="630019"/>
            <a:ext cx="5638800" cy="584775"/>
          </a:xfrm>
          <a:prstGeom prst="rect">
            <a:avLst/>
          </a:prstGeom>
        </p:spPr>
        <p:txBody>
          <a:bodyPr wrap="square" lIns="0">
            <a:spAutoFit/>
          </a:bodyPr>
          <a:lstStyle/>
          <a:p>
            <a:br>
              <a:rPr lang="fr-FR" sz="1600" dirty="0">
                <a:solidFill>
                  <a:srgbClr val="434343"/>
                </a:solidFill>
              </a:rPr>
            </a:br>
            <a:r>
              <a:rPr lang="fr-FR" sz="1600" dirty="0">
                <a:solidFill>
                  <a:srgbClr val="434343"/>
                </a:solidFill>
              </a:rPr>
              <a:t>caisses individuelles – au 31 décembre 2025</a:t>
            </a:r>
            <a:endParaRPr lang="fr-CA" sz="1600" dirty="0">
              <a:solidFill>
                <a:srgbClr val="434343"/>
              </a:solidFill>
            </a:endParaRPr>
          </a:p>
        </p:txBody>
      </p:sp>
    </p:spTree>
    <p:extLst>
      <p:ext uri="{BB962C8B-B14F-4D97-AF65-F5344CB8AC3E}">
        <p14:creationId xmlns:p14="http://schemas.microsoft.com/office/powerpoint/2010/main" val="3071126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1BEA2B20-7840-446F-BDAE-8B7D2B9B01CE}"/>
              </a:ext>
            </a:extLst>
          </p:cNvPr>
          <p:cNvSpPr>
            <a:spLocks noGrp="1"/>
          </p:cNvSpPr>
          <p:nvPr>
            <p:ph type="body" sz="quarter" idx="11"/>
          </p:nvPr>
        </p:nvSpPr>
        <p:spPr/>
        <p:txBody>
          <a:bodyPr/>
          <a:lstStyle/>
          <a:p>
            <a:r>
              <a:rPr lang="fr-FR" dirty="0"/>
              <a:t>Les portefeuilles cycle de vie Métallos</a:t>
            </a:r>
            <a:br>
              <a:rPr lang="fr-FR" sz="1800" dirty="0"/>
            </a:br>
            <a:r>
              <a:rPr lang="fr-FR" sz="1800" dirty="0"/>
              <a:t>Rendements bruts et frais annuels de gestion</a:t>
            </a:r>
            <a:endParaRPr lang="fr-CA" sz="1800" dirty="0"/>
          </a:p>
        </p:txBody>
      </p:sp>
      <p:graphicFrame>
        <p:nvGraphicFramePr>
          <p:cNvPr id="3" name="Tableau 2">
            <a:extLst>
              <a:ext uri="{FF2B5EF4-FFF2-40B4-BE49-F238E27FC236}">
                <a16:creationId xmlns:a16="http://schemas.microsoft.com/office/drawing/2014/main" id="{763131DD-170F-4D63-833F-2A5F354CCDFF}"/>
              </a:ext>
            </a:extLst>
          </p:cNvPr>
          <p:cNvGraphicFramePr>
            <a:graphicFrameLocks noGrp="1"/>
          </p:cNvGraphicFramePr>
          <p:nvPr>
            <p:custDataLst>
              <p:tags r:id="rId1"/>
            </p:custDataLst>
            <p:extLst>
              <p:ext uri="{D42A27DB-BD31-4B8C-83A1-F6EECF244321}">
                <p14:modId xmlns:p14="http://schemas.microsoft.com/office/powerpoint/2010/main" val="152481763"/>
              </p:ext>
            </p:extLst>
          </p:nvPr>
        </p:nvGraphicFramePr>
        <p:xfrm>
          <a:off x="624774" y="1345623"/>
          <a:ext cx="8276772" cy="2162068"/>
        </p:xfrm>
        <a:graphic>
          <a:graphicData uri="http://schemas.openxmlformats.org/drawingml/2006/table">
            <a:tbl>
              <a:tblPr/>
              <a:tblGrid>
                <a:gridCol w="2364792">
                  <a:extLst>
                    <a:ext uri="{9D8B030D-6E8A-4147-A177-3AD203B41FA5}">
                      <a16:colId xmlns:a16="http://schemas.microsoft.com/office/drawing/2014/main" val="3847201297"/>
                    </a:ext>
                  </a:extLst>
                </a:gridCol>
                <a:gridCol w="1970660">
                  <a:extLst>
                    <a:ext uri="{9D8B030D-6E8A-4147-A177-3AD203B41FA5}">
                      <a16:colId xmlns:a16="http://schemas.microsoft.com/office/drawing/2014/main" val="268374427"/>
                    </a:ext>
                  </a:extLst>
                </a:gridCol>
                <a:gridCol w="1970660">
                  <a:extLst>
                    <a:ext uri="{9D8B030D-6E8A-4147-A177-3AD203B41FA5}">
                      <a16:colId xmlns:a16="http://schemas.microsoft.com/office/drawing/2014/main" val="2240999354"/>
                    </a:ext>
                  </a:extLst>
                </a:gridCol>
                <a:gridCol w="1970660">
                  <a:extLst>
                    <a:ext uri="{9D8B030D-6E8A-4147-A177-3AD203B41FA5}">
                      <a16:colId xmlns:a16="http://schemas.microsoft.com/office/drawing/2014/main" val="3256280066"/>
                    </a:ext>
                  </a:extLst>
                </a:gridCol>
              </a:tblGrid>
              <a:tr h="382597">
                <a:tc>
                  <a:txBody>
                    <a:bodyPr/>
                    <a:lstStyle/>
                    <a:p>
                      <a:pPr algn="ctr" fontAlgn="b"/>
                      <a:r>
                        <a:rPr lang="fr-CA" sz="1400" b="1" i="0" u="none" strike="noStrike" dirty="0">
                          <a:solidFill>
                            <a:schemeClr val="bg1"/>
                          </a:solidFill>
                          <a:effectLst/>
                          <a:latin typeface="+mn-lt"/>
                          <a:cs typeface="Arial" panose="020B0604020202020204" pitchFamily="34" charset="0"/>
                        </a:rPr>
                        <a:t> (%)</a:t>
                      </a:r>
                    </a:p>
                  </a:txBody>
                  <a:tcPr marL="7348" marR="7348" marT="7348"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1B2"/>
                    </a:solidFill>
                  </a:tcPr>
                </a:tc>
                <a:tc>
                  <a:txBody>
                    <a:bodyPr/>
                    <a:lstStyle/>
                    <a:p>
                      <a:pPr algn="ctr" fontAlgn="b"/>
                      <a:r>
                        <a:rPr lang="fr-CA" sz="1400" b="1" i="0" u="none" strike="noStrike" dirty="0">
                          <a:solidFill>
                            <a:schemeClr val="bg1"/>
                          </a:solidFill>
                          <a:effectLst/>
                          <a:latin typeface="+mn-lt"/>
                          <a:cs typeface="Arial" panose="020B0604020202020204" pitchFamily="34" charset="0"/>
                        </a:rPr>
                        <a:t>Étendue</a:t>
                      </a:r>
                    </a:p>
                    <a:p>
                      <a:pPr algn="ctr" fontAlgn="b"/>
                      <a:r>
                        <a:rPr lang="fr-CA" sz="1400" b="1" i="0" u="none" strike="noStrike" dirty="0">
                          <a:solidFill>
                            <a:schemeClr val="bg1"/>
                          </a:solidFill>
                          <a:effectLst/>
                          <a:latin typeface="+mn-lt"/>
                          <a:cs typeface="Arial" panose="020B0604020202020204" pitchFamily="34" charset="0"/>
                        </a:rPr>
                        <a:t>Portefeuille Prudent</a:t>
                      </a:r>
                    </a:p>
                  </a:txBody>
                  <a:tcPr marL="7348" marR="7348" marT="734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1B2"/>
                    </a:solidFill>
                  </a:tcPr>
                </a:tc>
                <a:tc>
                  <a:txBody>
                    <a:bodyPr/>
                    <a:lstStyle/>
                    <a:p>
                      <a:pPr algn="ctr" fontAlgn="b"/>
                      <a:r>
                        <a:rPr lang="fr-CA" sz="1400" b="1" i="0" u="none" strike="noStrike" dirty="0">
                          <a:solidFill>
                            <a:schemeClr val="bg1"/>
                          </a:solidFill>
                          <a:effectLst/>
                          <a:latin typeface="+mn-lt"/>
                          <a:cs typeface="Arial" panose="020B0604020202020204" pitchFamily="34" charset="0"/>
                        </a:rPr>
                        <a:t>Étendue</a:t>
                      </a:r>
                    </a:p>
                    <a:p>
                      <a:pPr algn="ctr" fontAlgn="b"/>
                      <a:r>
                        <a:rPr lang="fr-CA" sz="1400" b="1" i="0" u="none" strike="noStrike" dirty="0">
                          <a:solidFill>
                            <a:schemeClr val="bg1"/>
                          </a:solidFill>
                          <a:effectLst/>
                          <a:latin typeface="+mn-lt"/>
                          <a:cs typeface="Arial" panose="020B0604020202020204" pitchFamily="34" charset="0"/>
                        </a:rPr>
                        <a:t>Portefeuille Équilibré </a:t>
                      </a:r>
                    </a:p>
                  </a:txBody>
                  <a:tcPr marL="7348" marR="7348" marT="734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1B2"/>
                    </a:solidFill>
                  </a:tcPr>
                </a:tc>
                <a:tc>
                  <a:txBody>
                    <a:bodyPr/>
                    <a:lstStyle/>
                    <a:p>
                      <a:pPr algn="ctr" fontAlgn="b"/>
                      <a:r>
                        <a:rPr lang="fr-CA" sz="1400" b="1" i="0" u="none" strike="noStrike" dirty="0">
                          <a:solidFill>
                            <a:schemeClr val="bg1"/>
                          </a:solidFill>
                          <a:effectLst/>
                          <a:latin typeface="+mn-lt"/>
                          <a:cs typeface="Arial" panose="020B0604020202020204" pitchFamily="34" charset="0"/>
                        </a:rPr>
                        <a:t>Étendue</a:t>
                      </a:r>
                    </a:p>
                    <a:p>
                      <a:pPr algn="ctr" fontAlgn="b"/>
                      <a:r>
                        <a:rPr lang="fr-CA" sz="1400" b="1" i="0" u="none" strike="noStrike" dirty="0">
                          <a:solidFill>
                            <a:schemeClr val="bg1"/>
                          </a:solidFill>
                          <a:effectLst/>
                          <a:latin typeface="+mn-lt"/>
                          <a:cs typeface="Arial" panose="020B0604020202020204" pitchFamily="34" charset="0"/>
                        </a:rPr>
                        <a:t>Portefeuille Audacieux</a:t>
                      </a:r>
                    </a:p>
                  </a:txBody>
                  <a:tcPr marL="7348" marR="7348" marT="7348" marB="0" anchor="ctr">
                    <a:lnL w="12700" cap="flat" cmpd="sng" algn="ctr">
                      <a:solidFill>
                        <a:schemeClr val="bg1"/>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1B2"/>
                    </a:solidFill>
                  </a:tcPr>
                </a:tc>
                <a:extLst>
                  <a:ext uri="{0D108BD9-81ED-4DB2-BD59-A6C34878D82A}">
                    <a16:rowId xmlns:a16="http://schemas.microsoft.com/office/drawing/2014/main" val="3525568135"/>
                  </a:ext>
                </a:extLst>
              </a:tr>
              <a:tr h="288000">
                <a:tc>
                  <a:txBody>
                    <a:bodyPr/>
                    <a:lstStyle/>
                    <a:p>
                      <a:pPr algn="ctr" fontAlgn="b"/>
                      <a:r>
                        <a:rPr lang="fr-CA" sz="1400" b="1" i="0" u="none" strike="noStrike" dirty="0">
                          <a:solidFill>
                            <a:schemeClr val="bg1"/>
                          </a:solidFill>
                          <a:effectLst/>
                          <a:latin typeface="+mn-lt"/>
                          <a:cs typeface="Arial" panose="020B0604020202020204" pitchFamily="34" charset="0"/>
                        </a:rPr>
                        <a:t>DDA</a:t>
                      </a:r>
                    </a:p>
                  </a:txBody>
                  <a:tcPr marL="7348" marR="7348" marT="73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1B2"/>
                    </a:solidFill>
                  </a:tcPr>
                </a:tc>
                <a:tc>
                  <a:txBody>
                    <a:bodyPr/>
                    <a:lstStyle/>
                    <a:p>
                      <a:pPr algn="ctr" fontAlgn="b"/>
                      <a:r>
                        <a:rPr lang="fr-CA" sz="1400" b="0" i="0" u="none" strike="noStrike" dirty="0">
                          <a:solidFill>
                            <a:schemeClr val="tx1">
                              <a:lumMod val="50000"/>
                              <a:lumOff val="50000"/>
                            </a:schemeClr>
                          </a:solidFill>
                          <a:effectLst/>
                          <a:latin typeface="+mn-lt"/>
                          <a:cs typeface="Arial" panose="020B0604020202020204" pitchFamily="34" charset="0"/>
                        </a:rPr>
                        <a:t> 6,79 et 9,43 </a:t>
                      </a:r>
                    </a:p>
                  </a:txBody>
                  <a:tcPr marL="7348" marR="7348" marT="7348" marB="0" anchor="ctr">
                    <a:lnL w="12700" cap="flat" cmpd="sng" algn="ctr">
                      <a:no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CA" sz="1400" b="0" i="0" u="none" strike="noStrike" dirty="0">
                          <a:solidFill>
                            <a:schemeClr val="tx1">
                              <a:lumMod val="50000"/>
                              <a:lumOff val="50000"/>
                            </a:schemeClr>
                          </a:solidFill>
                          <a:effectLst/>
                          <a:latin typeface="+mn-lt"/>
                          <a:cs typeface="Arial" panose="020B0604020202020204" pitchFamily="34" charset="0"/>
                        </a:rPr>
                        <a:t> 6,79 et 13,32</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CA" sz="1400" b="0" i="0" u="none" strike="noStrike" dirty="0">
                          <a:solidFill>
                            <a:schemeClr val="tx1">
                              <a:lumMod val="50000"/>
                              <a:lumOff val="50000"/>
                            </a:schemeClr>
                          </a:solidFill>
                          <a:effectLst/>
                          <a:latin typeface="+mn-lt"/>
                          <a:cs typeface="Arial" panose="020B0604020202020204" pitchFamily="34" charset="0"/>
                        </a:rPr>
                        <a:t> 7,21 et 13,58 </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3494039"/>
                  </a:ext>
                </a:extLst>
              </a:tr>
              <a:tr h="288000">
                <a:tc>
                  <a:txBody>
                    <a:bodyPr/>
                    <a:lstStyle/>
                    <a:p>
                      <a:pPr algn="ctr" fontAlgn="b"/>
                      <a:r>
                        <a:rPr lang="fr-CA" sz="1400" b="1" i="0" u="none" strike="noStrike" baseline="0" dirty="0">
                          <a:solidFill>
                            <a:schemeClr val="bg1"/>
                          </a:solidFill>
                          <a:effectLst/>
                          <a:latin typeface="+mn-lt"/>
                          <a:cs typeface="Arial" panose="020B0604020202020204" pitchFamily="34" charset="0"/>
                        </a:rPr>
                        <a:t>1 an</a:t>
                      </a:r>
                    </a:p>
                  </a:txBody>
                  <a:tcPr marL="7348" marR="7348" marT="73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1B2"/>
                    </a:solidFill>
                  </a:tcPr>
                </a:tc>
                <a:tc>
                  <a:txBody>
                    <a:bodyPr/>
                    <a:lstStyle/>
                    <a:p>
                      <a:pPr algn="ctr" fontAlgn="b"/>
                      <a:r>
                        <a:rPr lang="fr-CA" sz="1400" b="0" i="0" u="none" strike="noStrike" dirty="0">
                          <a:solidFill>
                            <a:schemeClr val="tx1">
                              <a:lumMod val="50000"/>
                              <a:lumOff val="50000"/>
                            </a:schemeClr>
                          </a:solidFill>
                          <a:effectLst/>
                          <a:latin typeface="+mn-lt"/>
                          <a:cs typeface="Arial" panose="020B0604020202020204" pitchFamily="34" charset="0"/>
                        </a:rPr>
                        <a:t>6,79 et 9,43 </a:t>
                      </a:r>
                    </a:p>
                  </a:txBody>
                  <a:tcPr marL="7348" marR="7348" marT="7348" marB="0" anchor="ctr">
                    <a:lnL w="12700" cap="flat" cmpd="sng" algn="ctr">
                      <a:no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CA" sz="1400" b="0" i="0" u="none" strike="noStrike" dirty="0">
                          <a:solidFill>
                            <a:schemeClr val="tx1">
                              <a:lumMod val="50000"/>
                              <a:lumOff val="50000"/>
                            </a:schemeClr>
                          </a:solidFill>
                          <a:effectLst/>
                          <a:latin typeface="+mn-lt"/>
                          <a:cs typeface="Arial" panose="020B0604020202020204" pitchFamily="34" charset="0"/>
                        </a:rPr>
                        <a:t> 6,79 et 13,32</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CA" sz="1400" b="0" i="0" u="none" strike="noStrike" dirty="0">
                          <a:solidFill>
                            <a:schemeClr val="tx1">
                              <a:lumMod val="50000"/>
                              <a:lumOff val="50000"/>
                            </a:schemeClr>
                          </a:solidFill>
                          <a:effectLst/>
                          <a:latin typeface="+mn-lt"/>
                          <a:cs typeface="Arial" panose="020B0604020202020204" pitchFamily="34" charset="0"/>
                        </a:rPr>
                        <a:t> 7,21 et 13,58 </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1776176"/>
                  </a:ext>
                </a:extLst>
              </a:tr>
              <a:tr h="288000">
                <a:tc>
                  <a:txBody>
                    <a:bodyPr/>
                    <a:lstStyle/>
                    <a:p>
                      <a:pPr algn="ctr" fontAlgn="b"/>
                      <a:r>
                        <a:rPr lang="fr-CA" sz="1400" b="1" i="0" u="none" strike="noStrike" baseline="0" dirty="0">
                          <a:solidFill>
                            <a:schemeClr val="bg1"/>
                          </a:solidFill>
                          <a:effectLst/>
                          <a:latin typeface="+mn-lt"/>
                          <a:cs typeface="Arial" panose="020B0604020202020204" pitchFamily="34" charset="0"/>
                        </a:rPr>
                        <a:t>3 ans</a:t>
                      </a:r>
                    </a:p>
                  </a:txBody>
                  <a:tcPr marL="7348" marR="7348" marT="73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1B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chemeClr val="tx1">
                              <a:lumMod val="50000"/>
                              <a:lumOff val="50000"/>
                            </a:schemeClr>
                          </a:solidFill>
                          <a:effectLst/>
                          <a:uLnTx/>
                          <a:uFillTx/>
                          <a:latin typeface="+mn-lt"/>
                          <a:ea typeface="+mn-ea"/>
                          <a:cs typeface="Arial" panose="020B0604020202020204" pitchFamily="34" charset="0"/>
                        </a:rPr>
                        <a:t> 5,97 et 9,78</a:t>
                      </a:r>
                    </a:p>
                  </a:txBody>
                  <a:tcPr marL="7348" marR="7348" marT="7348" marB="0" anchor="ctr">
                    <a:lnL w="12700" cap="flat" cmpd="sng" algn="ctr">
                      <a:no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chemeClr val="tx1">
                              <a:lumMod val="50000"/>
                              <a:lumOff val="50000"/>
                            </a:schemeClr>
                          </a:solidFill>
                          <a:effectLst/>
                          <a:uLnTx/>
                          <a:uFillTx/>
                          <a:latin typeface="+mn-lt"/>
                          <a:ea typeface="+mn-ea"/>
                          <a:cs typeface="Arial" panose="020B0604020202020204" pitchFamily="34" charset="0"/>
                        </a:rPr>
                        <a:t> 5,97 et 13,96</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CA" sz="1400" b="0" i="0" u="none" strike="noStrike" dirty="0">
                          <a:solidFill>
                            <a:schemeClr val="tx1">
                              <a:lumMod val="50000"/>
                              <a:lumOff val="50000"/>
                            </a:schemeClr>
                          </a:solidFill>
                          <a:effectLst/>
                          <a:latin typeface="+mn-lt"/>
                          <a:cs typeface="Arial" panose="020B0604020202020204" pitchFamily="34" charset="0"/>
                        </a:rPr>
                        <a:t> 6,57 et 15,32 </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9940709"/>
                  </a:ext>
                </a:extLst>
              </a:tr>
              <a:tr h="288000">
                <a:tc>
                  <a:txBody>
                    <a:bodyPr/>
                    <a:lstStyle/>
                    <a:p>
                      <a:pPr algn="ctr" fontAlgn="b"/>
                      <a:r>
                        <a:rPr lang="fr-CA" sz="1400" b="1" i="0" u="none" strike="noStrike" baseline="0" dirty="0">
                          <a:solidFill>
                            <a:schemeClr val="bg1"/>
                          </a:solidFill>
                          <a:effectLst/>
                          <a:latin typeface="+mn-lt"/>
                          <a:cs typeface="Arial" panose="020B0604020202020204" pitchFamily="34" charset="0"/>
                        </a:rPr>
                        <a:t>5 ans</a:t>
                      </a:r>
                    </a:p>
                  </a:txBody>
                  <a:tcPr marL="7348" marR="7348" marT="73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1B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chemeClr val="tx1">
                              <a:lumMod val="50000"/>
                              <a:lumOff val="50000"/>
                            </a:schemeClr>
                          </a:solidFill>
                          <a:effectLst/>
                          <a:uLnTx/>
                          <a:uFillTx/>
                          <a:latin typeface="+mn-lt"/>
                          <a:ea typeface="+mn-ea"/>
                          <a:cs typeface="Arial" panose="020B0604020202020204" pitchFamily="34" charset="0"/>
                        </a:rPr>
                        <a:t> 5,06 et 7,79</a:t>
                      </a:r>
                    </a:p>
                  </a:txBody>
                  <a:tcPr marL="7348" marR="7348" marT="7348" marB="0" anchor="ctr">
                    <a:lnL w="12700" cap="flat" cmpd="sng" algn="ctr">
                      <a:no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chemeClr val="tx1">
                              <a:lumMod val="50000"/>
                              <a:lumOff val="50000"/>
                            </a:schemeClr>
                          </a:solidFill>
                          <a:effectLst/>
                          <a:uLnTx/>
                          <a:uFillTx/>
                          <a:latin typeface="+mn-lt"/>
                          <a:ea typeface="+mn-ea"/>
                          <a:cs typeface="Arial" panose="020B0604020202020204" pitchFamily="34" charset="0"/>
                        </a:rPr>
                        <a:t> 5,06 et 9,87</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chemeClr val="tx1">
                              <a:lumMod val="50000"/>
                              <a:lumOff val="50000"/>
                            </a:schemeClr>
                          </a:solidFill>
                          <a:effectLst/>
                          <a:uLnTx/>
                          <a:uFillTx/>
                          <a:latin typeface="+mn-lt"/>
                          <a:ea typeface="+mn-ea"/>
                          <a:cs typeface="Arial" panose="020B0604020202020204" pitchFamily="34" charset="0"/>
                        </a:rPr>
                        <a:t> 5,50 et 10,83</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73755"/>
                  </a:ext>
                </a:extLst>
              </a:tr>
              <a:tr h="288000">
                <a:tc>
                  <a:txBody>
                    <a:bodyPr/>
                    <a:lstStyle/>
                    <a:p>
                      <a:pPr algn="ctr" fontAlgn="b"/>
                      <a:r>
                        <a:rPr lang="fr-CA" sz="1400" b="1" i="0" u="none" strike="noStrike" baseline="0" dirty="0">
                          <a:solidFill>
                            <a:schemeClr val="bg1"/>
                          </a:solidFill>
                          <a:effectLst/>
                          <a:latin typeface="+mn-lt"/>
                          <a:cs typeface="Arial" panose="020B0604020202020204" pitchFamily="34" charset="0"/>
                        </a:rPr>
                        <a:t>10 ans</a:t>
                      </a:r>
                    </a:p>
                  </a:txBody>
                  <a:tcPr marL="7348" marR="7348" marT="73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1B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chemeClr val="tx1">
                              <a:lumMod val="50000"/>
                              <a:lumOff val="50000"/>
                            </a:schemeClr>
                          </a:solidFill>
                          <a:effectLst/>
                          <a:uLnTx/>
                          <a:uFillTx/>
                          <a:latin typeface="+mn-lt"/>
                          <a:ea typeface="+mn-ea"/>
                          <a:cs typeface="Arial" panose="020B0604020202020204" pitchFamily="34" charset="0"/>
                        </a:rPr>
                        <a:t> 4,83 et 7,60</a:t>
                      </a:r>
                    </a:p>
                  </a:txBody>
                  <a:tcPr marL="7348" marR="7348" marT="7348" marB="0" anchor="ctr">
                    <a:lnL w="12700" cap="flat" cmpd="sng" algn="ctr">
                      <a:no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chemeClr val="tx1">
                              <a:lumMod val="50000"/>
                              <a:lumOff val="50000"/>
                            </a:schemeClr>
                          </a:solidFill>
                          <a:effectLst/>
                          <a:uLnTx/>
                          <a:uFillTx/>
                          <a:latin typeface="+mn-lt"/>
                          <a:ea typeface="+mn-ea"/>
                          <a:cs typeface="Arial" panose="020B0604020202020204" pitchFamily="34" charset="0"/>
                        </a:rPr>
                        <a:t> 5,14 et 9,71</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chemeClr val="tx1">
                              <a:lumMod val="50000"/>
                              <a:lumOff val="50000"/>
                            </a:schemeClr>
                          </a:solidFill>
                          <a:effectLst/>
                          <a:uLnTx/>
                          <a:uFillTx/>
                          <a:latin typeface="+mn-lt"/>
                          <a:ea typeface="+mn-ea"/>
                          <a:cs typeface="Arial" panose="020B0604020202020204" pitchFamily="34" charset="0"/>
                        </a:rPr>
                        <a:t> 5,71 et 10,56</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9761609"/>
                  </a:ext>
                </a:extLst>
              </a:tr>
              <a:tr h="288000">
                <a:tc>
                  <a:txBody>
                    <a:bodyPr/>
                    <a:lstStyle/>
                    <a:p>
                      <a:pPr marL="180000" algn="ctr" fontAlgn="b"/>
                      <a:r>
                        <a:rPr lang="fr-CA" sz="1400" b="1" i="0" u="none" strike="noStrike" dirty="0">
                          <a:solidFill>
                            <a:schemeClr val="bg1"/>
                          </a:solidFill>
                          <a:effectLst/>
                          <a:latin typeface="+mn-lt"/>
                          <a:cs typeface="Arial" panose="020B0604020202020204" pitchFamily="34" charset="0"/>
                        </a:rPr>
                        <a:t>Frais annuel de gestion</a:t>
                      </a:r>
                    </a:p>
                  </a:txBody>
                  <a:tcPr marL="7348" marR="7348" marT="73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1B2"/>
                    </a:solidFill>
                  </a:tcPr>
                </a:tc>
                <a:tc>
                  <a:txBody>
                    <a:bodyPr/>
                    <a:lstStyle/>
                    <a:p>
                      <a:pPr algn="ctr" fontAlgn="b"/>
                      <a:r>
                        <a:rPr lang="fr-CA" sz="1400" b="0" i="0" u="none" strike="noStrike" dirty="0">
                          <a:solidFill>
                            <a:srgbClr val="7F7F7F"/>
                          </a:solidFill>
                          <a:effectLst/>
                          <a:latin typeface="+mn-lt"/>
                          <a:cs typeface="Arial" panose="020B0604020202020204" pitchFamily="34" charset="0"/>
                        </a:rPr>
                        <a:t>0,690 et 0,717 </a:t>
                      </a:r>
                    </a:p>
                  </a:txBody>
                  <a:tcPr marL="7348" marR="7348" marT="7348" marB="0" anchor="ctr">
                    <a:lnL w="12700" cap="flat" cmpd="sng" algn="ctr">
                      <a:no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CA" sz="1400" b="0" i="0" u="none" strike="noStrike" baseline="0" dirty="0">
                          <a:solidFill>
                            <a:srgbClr val="7F7F7F"/>
                          </a:solidFill>
                          <a:effectLst/>
                          <a:latin typeface="+mn-lt"/>
                          <a:cs typeface="Arial" panose="020B0604020202020204" pitchFamily="34" charset="0"/>
                        </a:rPr>
                        <a:t>0,615 et 0,718 </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CA" sz="1400" b="0" i="0" u="none" strike="noStrike" dirty="0">
                          <a:solidFill>
                            <a:srgbClr val="7F7F7F"/>
                          </a:solidFill>
                          <a:effectLst/>
                          <a:latin typeface="+mn-lt"/>
                          <a:cs typeface="Arial" panose="020B0604020202020204" pitchFamily="34" charset="0"/>
                        </a:rPr>
                        <a:t>0,595 et 0,708 </a:t>
                      </a:r>
                    </a:p>
                  </a:txBody>
                  <a:tcPr marL="7348" marR="7348" marT="734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1577469"/>
                  </a:ext>
                </a:extLst>
              </a:tr>
            </a:tbl>
          </a:graphicData>
        </a:graphic>
      </p:graphicFrame>
      <p:sp>
        <p:nvSpPr>
          <p:cNvPr id="9" name="Rectangle 8">
            <a:extLst>
              <a:ext uri="{FF2B5EF4-FFF2-40B4-BE49-F238E27FC236}">
                <a16:creationId xmlns:a16="http://schemas.microsoft.com/office/drawing/2014/main" id="{025576AF-A221-400B-9D9B-3684F8BDE8D5}"/>
              </a:ext>
            </a:extLst>
          </p:cNvPr>
          <p:cNvSpPr/>
          <p:nvPr>
            <p:custDataLst>
              <p:tags r:id="rId2"/>
            </p:custDataLst>
          </p:nvPr>
        </p:nvSpPr>
        <p:spPr>
          <a:xfrm>
            <a:off x="609600" y="630019"/>
            <a:ext cx="5638800" cy="584775"/>
          </a:xfrm>
          <a:prstGeom prst="rect">
            <a:avLst/>
          </a:prstGeom>
        </p:spPr>
        <p:txBody>
          <a:bodyPr wrap="square" lIns="0">
            <a:spAutoFit/>
          </a:bodyPr>
          <a:lstStyle/>
          <a:p>
            <a:br>
              <a:rPr lang="fr-FR" sz="1600" dirty="0">
                <a:solidFill>
                  <a:srgbClr val="434343"/>
                </a:solidFill>
              </a:rPr>
            </a:br>
            <a:r>
              <a:rPr lang="fr-FR" sz="1600" dirty="0">
                <a:solidFill>
                  <a:srgbClr val="434343"/>
                </a:solidFill>
              </a:rPr>
              <a:t>caisses individuelles – au 31 décembre 2025</a:t>
            </a:r>
            <a:endParaRPr lang="fr-CA" sz="1600" dirty="0">
              <a:solidFill>
                <a:srgbClr val="434343"/>
              </a:solidFill>
            </a:endParaRPr>
          </a:p>
        </p:txBody>
      </p:sp>
      <p:sp>
        <p:nvSpPr>
          <p:cNvPr id="5" name="ZoneTexte 4">
            <a:extLst>
              <a:ext uri="{FF2B5EF4-FFF2-40B4-BE49-F238E27FC236}">
                <a16:creationId xmlns:a16="http://schemas.microsoft.com/office/drawing/2014/main" id="{B6691D81-BF84-4869-9767-C023AF204450}"/>
              </a:ext>
            </a:extLst>
          </p:cNvPr>
          <p:cNvSpPr txBox="1"/>
          <p:nvPr>
            <p:custDataLst>
              <p:tags r:id="rId3"/>
            </p:custDataLst>
          </p:nvPr>
        </p:nvSpPr>
        <p:spPr>
          <a:xfrm>
            <a:off x="609600" y="3969632"/>
            <a:ext cx="8229600" cy="738664"/>
          </a:xfrm>
          <a:prstGeom prst="rect">
            <a:avLst/>
          </a:prstGeom>
          <a:noFill/>
        </p:spPr>
        <p:txBody>
          <a:bodyPr wrap="square" rtlCol="0">
            <a:spAutoFit/>
          </a:bodyPr>
          <a:lstStyle/>
          <a:p>
            <a:r>
              <a:rPr lang="fr-CA" sz="1400" b="1" dirty="0">
                <a:solidFill>
                  <a:srgbClr val="003DA5"/>
                </a:solidFill>
              </a:rPr>
              <a:t>Interprétation du tableau ci-dessus pour </a:t>
            </a:r>
            <a:r>
              <a:rPr lang="fr-CA" sz="1400" b="1">
                <a:solidFill>
                  <a:srgbClr val="003DA5"/>
                </a:solidFill>
              </a:rPr>
              <a:t>les rendements: </a:t>
            </a:r>
            <a:r>
              <a:rPr lang="fr-CA" sz="1400" b="1" dirty="0">
                <a:solidFill>
                  <a:srgbClr val="003DA5"/>
                </a:solidFill>
              </a:rPr>
              <a:t>le premier chiffre est pour un participant ayant pris sa retraite entre 2006 et 2010 (âgé de plus de 80 ans) tandis que le deuxième chiffre est pour un participant désirant prendre sa retraite entre 2066 et 2070 (âgé dans la jeune vingtaine)  </a:t>
            </a:r>
          </a:p>
        </p:txBody>
      </p:sp>
    </p:spTree>
    <p:extLst>
      <p:ext uri="{BB962C8B-B14F-4D97-AF65-F5344CB8AC3E}">
        <p14:creationId xmlns:p14="http://schemas.microsoft.com/office/powerpoint/2010/main" val="1028443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3">
            <a:extLst>
              <a:ext uri="{FF2B5EF4-FFF2-40B4-BE49-F238E27FC236}">
                <a16:creationId xmlns:a16="http://schemas.microsoft.com/office/drawing/2014/main" id="{1EB7AD91-84E7-4A69-9B24-2EA8B5C0B80A}"/>
              </a:ext>
            </a:extLst>
          </p:cNvPr>
          <p:cNvSpPr txBox="1">
            <a:spLocks noChangeArrowheads="1"/>
          </p:cNvSpPr>
          <p:nvPr>
            <p:custDataLst>
              <p:tags r:id="rId1"/>
            </p:custDataLst>
          </p:nvPr>
        </p:nvSpPr>
        <p:spPr bwMode="auto">
          <a:xfrm>
            <a:off x="2514600" y="274955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CA" altLang="fr-FR" sz="3200" dirty="0">
                <a:solidFill>
                  <a:srgbClr val="003DA5"/>
                </a:solidFill>
                <a:sym typeface="Wingdings" panose="05000000000000000000" pitchFamily="2" charset="2"/>
              </a:rPr>
              <a:t></a:t>
            </a:r>
            <a:endParaRPr lang="fr-CA" altLang="fr-FR" sz="3200" dirty="0">
              <a:solidFill>
                <a:srgbClr val="003DA5"/>
              </a:solidFill>
            </a:endParaRPr>
          </a:p>
        </p:txBody>
      </p:sp>
    </p:spTree>
    <p:extLst>
      <p:ext uri="{BB962C8B-B14F-4D97-AF65-F5344CB8AC3E}">
        <p14:creationId xmlns:p14="http://schemas.microsoft.com/office/powerpoint/2010/main" val="3154198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85DF4-4FAD-AE0E-F0B8-7BA1EB6A5A3F}"/>
            </a:ext>
          </a:extLst>
        </p:cNvPr>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0196A418-FD70-EC0D-83DD-818F2652709B}"/>
              </a:ext>
            </a:extLst>
          </p:cNvPr>
          <p:cNvSpPr>
            <a:spLocks noGrp="1"/>
          </p:cNvSpPr>
          <p:nvPr>
            <p:ph type="body" sz="quarter" idx="11"/>
          </p:nvPr>
        </p:nvSpPr>
        <p:spPr/>
        <p:txBody>
          <a:bodyPr/>
          <a:lstStyle/>
          <a:p>
            <a:r>
              <a:rPr lang="fr-CA" dirty="0">
                <a:latin typeface="DM Sans" pitchFamily="2" charset="0"/>
              </a:rPr>
              <a:t>Ce que vous avez peut-être manqué en 2025</a:t>
            </a:r>
            <a:endParaRPr lang="fr-CA" sz="1800" dirty="0"/>
          </a:p>
        </p:txBody>
      </p:sp>
      <p:sp>
        <p:nvSpPr>
          <p:cNvPr id="5" name="Titre 7">
            <a:extLst>
              <a:ext uri="{FF2B5EF4-FFF2-40B4-BE49-F238E27FC236}">
                <a16:creationId xmlns:a16="http://schemas.microsoft.com/office/drawing/2014/main" id="{0225148C-E703-86E3-E260-A7BEEECDFA80}"/>
              </a:ext>
            </a:extLst>
          </p:cNvPr>
          <p:cNvSpPr txBox="1">
            <a:spLocks/>
          </p:cNvSpPr>
          <p:nvPr/>
        </p:nvSpPr>
        <p:spPr>
          <a:xfrm>
            <a:off x="3341096" y="3010397"/>
            <a:ext cx="2792731" cy="514350"/>
          </a:xfrm>
          <a:prstGeom prst="rect">
            <a:avLst/>
          </a:prstGeom>
        </p:spPr>
        <p:txBody>
          <a:bodyPr vert="horz" lIns="0" tIns="0" rIns="91440" bIns="0" rtlCol="0" anchor="t" anchorCtr="0">
            <a:noAutofit/>
          </a:bodyPr>
          <a:lstStyle>
            <a:lvl1pPr algn="l" defTabSz="685800" rtl="0" eaLnBrk="1" latinLnBrk="0" hangingPunct="1">
              <a:lnSpc>
                <a:spcPct val="90000"/>
              </a:lnSpc>
              <a:spcBef>
                <a:spcPct val="0"/>
              </a:spcBef>
              <a:buNone/>
              <a:defRPr sz="1600" i="0" kern="1200">
                <a:solidFill>
                  <a:schemeClr val="tx1"/>
                </a:solidFill>
                <a:latin typeface="DM Sans Light" pitchFamily="2" charset="0"/>
                <a:ea typeface="+mj-ea"/>
                <a:cs typeface="+mj-cs"/>
              </a:defRPr>
            </a:lvl1pPr>
          </a:lstStyle>
          <a:p>
            <a:pPr lvl="0" algn="ctr">
              <a:defRPr/>
            </a:pPr>
            <a:r>
              <a:rPr lang="fr-CA" sz="1200" noProof="0" dirty="0">
                <a:solidFill>
                  <a:srgbClr val="064DD9"/>
                </a:solidFill>
              </a:rPr>
              <a:t>Faiblesse persistante du dollar américain</a:t>
            </a:r>
            <a:endParaRPr kumimoji="0" lang="fr-CA" sz="1200" b="0" i="0" u="none" strike="noStrike" kern="1200" cap="none" spc="0" normalizeH="0" baseline="0" noProof="0" dirty="0">
              <a:ln>
                <a:noFill/>
              </a:ln>
              <a:solidFill>
                <a:srgbClr val="064DD9"/>
              </a:solidFill>
              <a:effectLst/>
              <a:uLnTx/>
              <a:uFillTx/>
              <a:latin typeface="DM Sans Light" pitchFamily="2" charset="0"/>
              <a:ea typeface="+mj-ea"/>
              <a:cs typeface="+mj-cs"/>
            </a:endParaRPr>
          </a:p>
        </p:txBody>
      </p:sp>
      <p:sp>
        <p:nvSpPr>
          <p:cNvPr id="7" name="Titre 7">
            <a:extLst>
              <a:ext uri="{FF2B5EF4-FFF2-40B4-BE49-F238E27FC236}">
                <a16:creationId xmlns:a16="http://schemas.microsoft.com/office/drawing/2014/main" id="{879824EC-7993-7654-A926-2006DAAB9413}"/>
              </a:ext>
            </a:extLst>
          </p:cNvPr>
          <p:cNvSpPr txBox="1">
            <a:spLocks/>
          </p:cNvSpPr>
          <p:nvPr/>
        </p:nvSpPr>
        <p:spPr>
          <a:xfrm>
            <a:off x="82689" y="864469"/>
            <a:ext cx="3719691" cy="514350"/>
          </a:xfrm>
          <a:prstGeom prst="ellipse">
            <a:avLst/>
          </a:prstGeom>
        </p:spPr>
        <p:txBody>
          <a:bodyPr vert="horz" lIns="0" tIns="0" rIns="91440" bIns="0" rtlCol="0" anchor="t" anchorCtr="0">
            <a:noAutofit/>
          </a:bodyPr>
          <a:lstStyle>
            <a:lvl1pPr algn="l" defTabSz="685800" rtl="0" eaLnBrk="1" latinLnBrk="0" hangingPunct="1">
              <a:lnSpc>
                <a:spcPct val="90000"/>
              </a:lnSpc>
              <a:spcBef>
                <a:spcPct val="0"/>
              </a:spcBef>
              <a:buNone/>
              <a:defRPr sz="1600" i="0" kern="1200">
                <a:solidFill>
                  <a:schemeClr val="tx1"/>
                </a:solidFill>
                <a:latin typeface="DM Sans Light" pitchFamily="2" charset="0"/>
                <a:ea typeface="+mj-ea"/>
                <a:cs typeface="+mj-cs"/>
              </a:defRPr>
            </a:lvl1pPr>
          </a:lstStyle>
          <a:p>
            <a:pPr lvl="0" algn="ctr">
              <a:defRPr/>
            </a:pPr>
            <a:r>
              <a:rPr lang="fr-CA" sz="1200" noProof="0" dirty="0">
                <a:solidFill>
                  <a:srgbClr val="064DD9"/>
                </a:solidFill>
              </a:rPr>
              <a:t>L’IA est demeurée un moteur dominant du marché</a:t>
            </a:r>
            <a:br>
              <a:rPr kumimoji="0" lang="fr-CA" sz="1200" b="0" i="0" u="none" strike="noStrike" kern="1200" cap="none" spc="0" normalizeH="0" baseline="0" noProof="0" dirty="0">
                <a:ln>
                  <a:noFill/>
                </a:ln>
                <a:solidFill>
                  <a:srgbClr val="064DD9"/>
                </a:solidFill>
                <a:effectLst/>
                <a:uLnTx/>
                <a:uFillTx/>
                <a:latin typeface="DM Sans Light" pitchFamily="2" charset="0"/>
                <a:ea typeface="+mj-ea"/>
                <a:cs typeface="+mj-cs"/>
              </a:rPr>
            </a:br>
            <a:endParaRPr kumimoji="0" lang="fr-CA" sz="1200" b="0" i="0" u="none" strike="noStrike" kern="1200" cap="none" spc="0" normalizeH="0" baseline="0" noProof="0" dirty="0">
              <a:ln>
                <a:noFill/>
              </a:ln>
              <a:solidFill>
                <a:srgbClr val="064DD9"/>
              </a:solidFill>
              <a:effectLst/>
              <a:uLnTx/>
              <a:uFillTx/>
              <a:latin typeface="DM Sans Light" pitchFamily="2" charset="0"/>
              <a:ea typeface="+mj-ea"/>
              <a:cs typeface="+mj-cs"/>
            </a:endParaRPr>
          </a:p>
        </p:txBody>
      </p:sp>
      <p:sp>
        <p:nvSpPr>
          <p:cNvPr id="8" name="Titre 7">
            <a:extLst>
              <a:ext uri="{FF2B5EF4-FFF2-40B4-BE49-F238E27FC236}">
                <a16:creationId xmlns:a16="http://schemas.microsoft.com/office/drawing/2014/main" id="{B52858AB-7C77-1A25-ACF3-0AD314F92E22}"/>
              </a:ext>
            </a:extLst>
          </p:cNvPr>
          <p:cNvSpPr txBox="1">
            <a:spLocks/>
          </p:cNvSpPr>
          <p:nvPr/>
        </p:nvSpPr>
        <p:spPr>
          <a:xfrm>
            <a:off x="6042660" y="742950"/>
            <a:ext cx="3187474" cy="514350"/>
          </a:xfrm>
          <a:prstGeom prst="rect">
            <a:avLst/>
          </a:prstGeom>
        </p:spPr>
        <p:txBody>
          <a:bodyPr vert="horz" lIns="0" tIns="0" rIns="91440" bIns="0" rtlCol="0" anchor="t" anchorCtr="0">
            <a:noAutofit/>
          </a:bodyPr>
          <a:lstStyle>
            <a:lvl1pPr algn="l" defTabSz="685800" rtl="0" eaLnBrk="1" latinLnBrk="0" hangingPunct="1">
              <a:lnSpc>
                <a:spcPct val="90000"/>
              </a:lnSpc>
              <a:spcBef>
                <a:spcPct val="0"/>
              </a:spcBef>
              <a:buNone/>
              <a:defRPr sz="1600" i="0" kern="1200">
                <a:solidFill>
                  <a:schemeClr val="tx1"/>
                </a:solidFill>
                <a:latin typeface="DM Sans Light" pitchFamily="2" charset="0"/>
                <a:ea typeface="+mj-ea"/>
                <a:cs typeface="+mj-cs"/>
              </a:defRPr>
            </a:lvl1pPr>
          </a:lstStyle>
          <a:p>
            <a:pPr lvl="0" algn="ctr">
              <a:defRPr/>
            </a:pPr>
            <a:r>
              <a:rPr lang="fr-CA" sz="1200" noProof="0" dirty="0">
                <a:solidFill>
                  <a:srgbClr val="064DD9"/>
                </a:solidFill>
              </a:rPr>
              <a:t>Sentir la pression
Les déficits gouvernementaux sont restés élevés, les banques centrales agissant avec prudence</a:t>
            </a:r>
            <a:endParaRPr kumimoji="0" lang="fr-CA" sz="1200" b="0" i="0" u="none" strike="noStrike" kern="1200" cap="none" spc="0" normalizeH="0" baseline="0" noProof="0" dirty="0">
              <a:ln>
                <a:noFill/>
              </a:ln>
              <a:solidFill>
                <a:srgbClr val="064DD9"/>
              </a:solidFill>
              <a:effectLst/>
              <a:uLnTx/>
              <a:uFillTx/>
              <a:latin typeface="DM Sans Light" pitchFamily="2" charset="0"/>
              <a:ea typeface="+mj-ea"/>
              <a:cs typeface="+mj-cs"/>
            </a:endParaRPr>
          </a:p>
        </p:txBody>
      </p:sp>
      <p:sp>
        <p:nvSpPr>
          <p:cNvPr id="9" name="Titre 7">
            <a:extLst>
              <a:ext uri="{FF2B5EF4-FFF2-40B4-BE49-F238E27FC236}">
                <a16:creationId xmlns:a16="http://schemas.microsoft.com/office/drawing/2014/main" id="{706C8411-DFBE-52B1-52BE-397458542603}"/>
              </a:ext>
            </a:extLst>
          </p:cNvPr>
          <p:cNvSpPr txBox="1">
            <a:spLocks/>
          </p:cNvSpPr>
          <p:nvPr/>
        </p:nvSpPr>
        <p:spPr>
          <a:xfrm>
            <a:off x="3719037" y="851955"/>
            <a:ext cx="2019466" cy="514350"/>
          </a:xfrm>
          <a:prstGeom prst="rect">
            <a:avLst/>
          </a:prstGeom>
        </p:spPr>
        <p:txBody>
          <a:bodyPr vert="horz" lIns="0" tIns="0" rIns="91440" bIns="0" rtlCol="0" anchor="t" anchorCtr="0">
            <a:noAutofit/>
          </a:bodyPr>
          <a:lstStyle>
            <a:lvl1pPr algn="l" defTabSz="685800" rtl="0" eaLnBrk="1" latinLnBrk="0" hangingPunct="1">
              <a:lnSpc>
                <a:spcPct val="90000"/>
              </a:lnSpc>
              <a:spcBef>
                <a:spcPct val="0"/>
              </a:spcBef>
              <a:buNone/>
              <a:defRPr sz="1600" i="0" kern="1200">
                <a:solidFill>
                  <a:schemeClr val="tx1"/>
                </a:solidFill>
                <a:latin typeface="DM Sans Light" pitchFamily="2" charset="0"/>
                <a:ea typeface="+mj-ea"/>
                <a:cs typeface="+mj-cs"/>
              </a:defRPr>
            </a:lvl1pPr>
          </a:lstStyle>
          <a:p>
            <a:pPr lvl="0" algn="ctr">
              <a:defRPr/>
            </a:pPr>
            <a:r>
              <a:rPr lang="fr-CA" sz="1200" noProof="0" dirty="0">
                <a:solidFill>
                  <a:srgbClr val="064DD9"/>
                </a:solidFill>
              </a:rPr>
              <a:t>L’intérêt pour la diversification mondiale a été renouvelé.</a:t>
            </a:r>
            <a:endParaRPr kumimoji="0" lang="fr-CA" sz="1200" b="0" i="0" u="none" strike="noStrike" kern="1200" cap="none" spc="0" normalizeH="0" baseline="0" noProof="0" dirty="0">
              <a:ln>
                <a:noFill/>
              </a:ln>
              <a:solidFill>
                <a:srgbClr val="064DD9"/>
              </a:solidFill>
              <a:effectLst/>
              <a:uLnTx/>
              <a:uFillTx/>
              <a:latin typeface="DM Sans Light" pitchFamily="2" charset="0"/>
              <a:ea typeface="+mj-ea"/>
              <a:cs typeface="+mj-cs"/>
            </a:endParaRPr>
          </a:p>
        </p:txBody>
      </p:sp>
      <p:sp>
        <p:nvSpPr>
          <p:cNvPr id="10" name="Titre 7">
            <a:extLst>
              <a:ext uri="{FF2B5EF4-FFF2-40B4-BE49-F238E27FC236}">
                <a16:creationId xmlns:a16="http://schemas.microsoft.com/office/drawing/2014/main" id="{EFF7662F-2D66-3BD6-2FDF-252F17E0C063}"/>
              </a:ext>
            </a:extLst>
          </p:cNvPr>
          <p:cNvSpPr txBox="1">
            <a:spLocks/>
          </p:cNvSpPr>
          <p:nvPr/>
        </p:nvSpPr>
        <p:spPr>
          <a:xfrm>
            <a:off x="5980651" y="3014545"/>
            <a:ext cx="3404892" cy="399599"/>
          </a:xfrm>
          <a:prstGeom prst="rect">
            <a:avLst/>
          </a:prstGeom>
        </p:spPr>
        <p:txBody>
          <a:bodyPr vert="horz" lIns="0" tIns="0" rIns="91440" bIns="0" rtlCol="0" anchor="t" anchorCtr="0">
            <a:noAutofit/>
          </a:bodyPr>
          <a:lstStyle>
            <a:lvl1pPr algn="l" defTabSz="685800" rtl="0" eaLnBrk="1" latinLnBrk="0" hangingPunct="1">
              <a:lnSpc>
                <a:spcPct val="90000"/>
              </a:lnSpc>
              <a:spcBef>
                <a:spcPct val="0"/>
              </a:spcBef>
              <a:buNone/>
              <a:defRPr sz="1600" i="0" kern="1200">
                <a:solidFill>
                  <a:schemeClr val="tx1"/>
                </a:solidFill>
                <a:latin typeface="DM Sans Light" pitchFamily="2" charset="0"/>
                <a:ea typeface="+mj-ea"/>
                <a:cs typeface="+mj-cs"/>
              </a:defRPr>
            </a:lvl1pPr>
          </a:lstStyle>
          <a:p>
            <a:pPr lvl="0" algn="ctr">
              <a:defRPr/>
            </a:pPr>
            <a:r>
              <a:rPr lang="fr-CA" sz="1200" noProof="0" dirty="0">
                <a:solidFill>
                  <a:srgbClr val="064DD9"/>
                </a:solidFill>
              </a:rPr>
              <a:t>Renforcement des matières premières</a:t>
            </a:r>
            <a:endParaRPr kumimoji="0" lang="fr-CA" sz="1200" b="0" i="0" u="none" strike="noStrike" kern="1200" cap="none" spc="0" normalizeH="0" baseline="0" noProof="0" dirty="0">
              <a:ln>
                <a:noFill/>
              </a:ln>
              <a:solidFill>
                <a:srgbClr val="064DD9"/>
              </a:solidFill>
              <a:effectLst/>
              <a:uLnTx/>
              <a:uFillTx/>
              <a:latin typeface="DM Sans Light" pitchFamily="2" charset="0"/>
              <a:ea typeface="+mj-ea"/>
              <a:cs typeface="+mj-cs"/>
            </a:endParaRPr>
          </a:p>
        </p:txBody>
      </p:sp>
      <p:pic>
        <p:nvPicPr>
          <p:cNvPr id="11" name="Picture 2" descr="AI Bubble Fears Scaring You Off? Buy This Magnificent 7 Stock for Stability.">
            <a:extLst>
              <a:ext uri="{FF2B5EF4-FFF2-40B4-BE49-F238E27FC236}">
                <a16:creationId xmlns:a16="http://schemas.microsoft.com/office/drawing/2014/main" id="{99EBADFD-6B5E-CCA4-4FBB-F5FAFCE756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487" t="8342" r="30655" b="7471"/>
          <a:stretch>
            <a:fillRect/>
          </a:stretch>
        </p:blipFill>
        <p:spPr bwMode="auto">
          <a:xfrm>
            <a:off x="1384525" y="1402971"/>
            <a:ext cx="1054220" cy="1281689"/>
          </a:xfrm>
          <a:prstGeom prst="ellipse">
            <a:avLst/>
          </a:prstGeom>
          <a:ln w="127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FE14E171-A7D5-2769-2AB0-9236E7EA750B}"/>
              </a:ext>
            </a:extLst>
          </p:cNvPr>
          <p:cNvPicPr>
            <a:picLocks noChangeAspect="1"/>
          </p:cNvPicPr>
          <p:nvPr/>
        </p:nvPicPr>
        <p:blipFill>
          <a:blip r:embed="rId4"/>
          <a:stretch>
            <a:fillRect/>
          </a:stretch>
        </p:blipFill>
        <p:spPr>
          <a:xfrm>
            <a:off x="6520723" y="3227482"/>
            <a:ext cx="2324748" cy="1550607"/>
          </a:xfrm>
          <a:prstGeom prst="ellipse">
            <a:avLst/>
          </a:prstGeom>
          <a:ln>
            <a:noFill/>
          </a:ln>
          <a:effectLst>
            <a:softEdge rad="112500"/>
          </a:effectLst>
        </p:spPr>
      </p:pic>
      <p:pic>
        <p:nvPicPr>
          <p:cNvPr id="13" name="Picture 4" descr="Billet d'un dollar froissé photo stock. Image du dollar - 25800400">
            <a:extLst>
              <a:ext uri="{FF2B5EF4-FFF2-40B4-BE49-F238E27FC236}">
                <a16:creationId xmlns:a16="http://schemas.microsoft.com/office/drawing/2014/main" id="{6BFB5BC1-46FA-DFA6-6503-185F8AB77F4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783"/>
          <a:stretch>
            <a:fillRect/>
          </a:stretch>
        </p:blipFill>
        <p:spPr bwMode="auto">
          <a:xfrm>
            <a:off x="4014074" y="3293991"/>
            <a:ext cx="1818291" cy="12353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6" descr="Global Diversification ..... why Bother!!!">
            <a:extLst>
              <a:ext uri="{FF2B5EF4-FFF2-40B4-BE49-F238E27FC236}">
                <a16:creationId xmlns:a16="http://schemas.microsoft.com/office/drawing/2014/main" id="{7DBFF2C0-64B1-3D4B-1184-0D50DE5248F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342" t="13136" r="18714" b="9380"/>
          <a:stretch>
            <a:fillRect/>
          </a:stretch>
        </p:blipFill>
        <p:spPr bwMode="auto">
          <a:xfrm>
            <a:off x="4082255" y="1393611"/>
            <a:ext cx="1181824" cy="1191989"/>
          </a:xfrm>
          <a:prstGeom prst="ellipse">
            <a:avLst/>
          </a:prstGeom>
          <a:noFill/>
          <a:extLst>
            <a:ext uri="{909E8E84-426E-40DD-AFC4-6F175D3DCCD1}">
              <a14:hiddenFill xmlns:a14="http://schemas.microsoft.com/office/drawing/2010/main">
                <a:solidFill>
                  <a:srgbClr val="FFFFFF"/>
                </a:solidFill>
              </a14:hiddenFill>
            </a:ext>
          </a:extLst>
        </p:spPr>
      </p:pic>
      <p:pic>
        <p:nvPicPr>
          <p:cNvPr id="15" name="Image 14">
            <a:extLst>
              <a:ext uri="{FF2B5EF4-FFF2-40B4-BE49-F238E27FC236}">
                <a16:creationId xmlns:a16="http://schemas.microsoft.com/office/drawing/2014/main" id="{49241230-7EB5-ACC8-E87F-B6660B44FE64}"/>
              </a:ext>
            </a:extLst>
          </p:cNvPr>
          <p:cNvPicPr>
            <a:picLocks noChangeAspect="1"/>
          </p:cNvPicPr>
          <p:nvPr/>
        </p:nvPicPr>
        <p:blipFill>
          <a:blip r:embed="rId7"/>
          <a:stretch>
            <a:fillRect/>
          </a:stretch>
        </p:blipFill>
        <p:spPr>
          <a:xfrm>
            <a:off x="6761458" y="1382629"/>
            <a:ext cx="1996033" cy="1408629"/>
          </a:xfrm>
          <a:prstGeom prst="ellipse">
            <a:avLst/>
          </a:prstGeom>
          <a:ln>
            <a:noFill/>
          </a:ln>
          <a:effectLst>
            <a:softEdge rad="112500"/>
          </a:effectLst>
        </p:spPr>
      </p:pic>
      <p:sp>
        <p:nvSpPr>
          <p:cNvPr id="16" name="Titre 7">
            <a:extLst>
              <a:ext uri="{FF2B5EF4-FFF2-40B4-BE49-F238E27FC236}">
                <a16:creationId xmlns:a16="http://schemas.microsoft.com/office/drawing/2014/main" id="{2923A6A8-7AA4-3A19-94A6-D272B16D5BE6}"/>
              </a:ext>
            </a:extLst>
          </p:cNvPr>
          <p:cNvSpPr txBox="1">
            <a:spLocks/>
          </p:cNvSpPr>
          <p:nvPr/>
        </p:nvSpPr>
        <p:spPr>
          <a:xfrm>
            <a:off x="458922" y="2970307"/>
            <a:ext cx="3042094" cy="514350"/>
          </a:xfrm>
          <a:prstGeom prst="rect">
            <a:avLst/>
          </a:prstGeom>
        </p:spPr>
        <p:txBody>
          <a:bodyPr vert="horz" lIns="0" tIns="0" rIns="91440" bIns="0" rtlCol="0" anchor="t" anchorCtr="0">
            <a:noAutofit/>
          </a:bodyPr>
          <a:lstStyle>
            <a:lvl1pPr algn="l" defTabSz="685800" rtl="0" eaLnBrk="1" latinLnBrk="0" hangingPunct="1">
              <a:lnSpc>
                <a:spcPct val="90000"/>
              </a:lnSpc>
              <a:spcBef>
                <a:spcPct val="0"/>
              </a:spcBef>
              <a:buNone/>
              <a:defRPr sz="1600" i="0" kern="1200">
                <a:solidFill>
                  <a:schemeClr val="tx1"/>
                </a:solidFill>
                <a:latin typeface="DM Sans Light" pitchFamily="2" charset="0"/>
                <a:ea typeface="+mj-ea"/>
                <a:cs typeface="+mj-cs"/>
              </a:defRPr>
            </a:lvl1pPr>
          </a:lstStyle>
          <a:p>
            <a:pPr lvl="0" algn="ctr">
              <a:defRPr/>
            </a:pPr>
            <a:r>
              <a:rPr lang="fr-CA" sz="1200" noProof="0" dirty="0">
                <a:solidFill>
                  <a:srgbClr val="064DD9"/>
                </a:solidFill>
              </a:rPr>
              <a:t>Les tensions géopolitiques se sont intensifiées</a:t>
            </a:r>
            <a:endParaRPr kumimoji="0" lang="fr-CA" sz="1200" b="0" i="0" u="none" strike="noStrike" kern="1200" cap="none" spc="0" normalizeH="0" baseline="0" noProof="0" dirty="0">
              <a:ln>
                <a:noFill/>
              </a:ln>
              <a:solidFill>
                <a:srgbClr val="064DD9"/>
              </a:solidFill>
              <a:effectLst/>
              <a:uLnTx/>
              <a:uFillTx/>
              <a:latin typeface="DM Sans Light" pitchFamily="2" charset="0"/>
              <a:ea typeface="+mj-ea"/>
              <a:cs typeface="+mj-cs"/>
            </a:endParaRPr>
          </a:p>
        </p:txBody>
      </p:sp>
      <p:pic>
        <p:nvPicPr>
          <p:cNvPr id="17" name="Image 16">
            <a:extLst>
              <a:ext uri="{FF2B5EF4-FFF2-40B4-BE49-F238E27FC236}">
                <a16:creationId xmlns:a16="http://schemas.microsoft.com/office/drawing/2014/main" id="{DAA4E0A8-FF81-5FD3-2DD0-3733B940185D}"/>
              </a:ext>
            </a:extLst>
          </p:cNvPr>
          <p:cNvPicPr>
            <a:picLocks noChangeAspect="1"/>
          </p:cNvPicPr>
          <p:nvPr/>
        </p:nvPicPr>
        <p:blipFill>
          <a:blip r:embed="rId8"/>
          <a:srcRect b="6875"/>
          <a:stretch>
            <a:fillRect/>
          </a:stretch>
        </p:blipFill>
        <p:spPr>
          <a:xfrm>
            <a:off x="1111760" y="3373650"/>
            <a:ext cx="1857375" cy="1241822"/>
          </a:xfrm>
          <a:prstGeom prst="ellipse">
            <a:avLst/>
          </a:prstGeom>
          <a:ln w="9525" cap="rnd">
            <a:solidFill>
              <a:srgbClr val="064DD9"/>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62344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5B3F2-EC66-0C33-7630-E3CABC7B7EDF}"/>
            </a:ext>
          </a:extLst>
        </p:cNvPr>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EC016BB5-DADC-D589-D09B-CDCCD8D8C2ED}"/>
              </a:ext>
            </a:extLst>
          </p:cNvPr>
          <p:cNvSpPr>
            <a:spLocks noGrp="1"/>
          </p:cNvSpPr>
          <p:nvPr>
            <p:ph type="body" sz="quarter" idx="11"/>
          </p:nvPr>
        </p:nvSpPr>
        <p:spPr/>
        <p:txBody>
          <a:bodyPr/>
          <a:lstStyle/>
          <a:p>
            <a:r>
              <a:rPr lang="fr-CA" sz="2000" dirty="0"/>
              <a:t>Le marché boursier canadien a offert la meilleure performance parmi les 10 plus grands marchés mondiaux en 2025</a:t>
            </a:r>
            <a:br>
              <a:rPr lang="fr-CA" sz="2000" dirty="0"/>
            </a:br>
            <a:endParaRPr lang="fr-CA" sz="2000" dirty="0"/>
          </a:p>
        </p:txBody>
      </p:sp>
      <p:pic>
        <p:nvPicPr>
          <p:cNvPr id="2" name="Image 1">
            <a:extLst>
              <a:ext uri="{FF2B5EF4-FFF2-40B4-BE49-F238E27FC236}">
                <a16:creationId xmlns:a16="http://schemas.microsoft.com/office/drawing/2014/main" id="{185FC253-D697-8B2B-C97B-AC028DF99490}"/>
              </a:ext>
            </a:extLst>
          </p:cNvPr>
          <p:cNvPicPr>
            <a:picLocks noChangeAspect="1"/>
          </p:cNvPicPr>
          <p:nvPr/>
        </p:nvPicPr>
        <p:blipFill>
          <a:blip r:embed="rId3"/>
          <a:srcRect l="3830" t="16708" b="2756"/>
          <a:stretch>
            <a:fillRect/>
          </a:stretch>
        </p:blipFill>
        <p:spPr>
          <a:xfrm>
            <a:off x="1874993" y="789073"/>
            <a:ext cx="5821305" cy="4312124"/>
          </a:xfrm>
          <a:prstGeom prst="rect">
            <a:avLst/>
          </a:prstGeom>
          <a:ln>
            <a:noFill/>
          </a:ln>
          <a:effectLst>
            <a:softEdge rad="112500"/>
          </a:effectLst>
        </p:spPr>
      </p:pic>
      <p:sp>
        <p:nvSpPr>
          <p:cNvPr id="3" name="ZoneTexte 2">
            <a:extLst>
              <a:ext uri="{FF2B5EF4-FFF2-40B4-BE49-F238E27FC236}">
                <a16:creationId xmlns:a16="http://schemas.microsoft.com/office/drawing/2014/main" id="{833FB859-8009-33B2-1A6E-7283111C2537}"/>
              </a:ext>
            </a:extLst>
          </p:cNvPr>
          <p:cNvSpPr txBox="1"/>
          <p:nvPr/>
        </p:nvSpPr>
        <p:spPr>
          <a:xfrm>
            <a:off x="748800" y="4719810"/>
            <a:ext cx="5169600" cy="230832"/>
          </a:xfrm>
          <a:prstGeom prst="rect">
            <a:avLst/>
          </a:prstGeom>
          <a:noFill/>
        </p:spPr>
        <p:txBody>
          <a:bodyPr wrap="square" rtlCol="0">
            <a:spAutoFit/>
          </a:bodyPr>
          <a:lstStyle/>
          <a:p>
            <a:pPr lvl="0" defTabSz="914400" eaLnBrk="0" fontAlgn="base" hangingPunct="0">
              <a:spcBef>
                <a:spcPct val="0"/>
              </a:spcBef>
              <a:spcAft>
                <a:spcPct val="0"/>
              </a:spcAft>
              <a:defRPr/>
            </a:pPr>
            <a:r>
              <a:rPr lang="fr-CA" sz="900" noProof="0" dirty="0">
                <a:solidFill>
                  <a:srgbClr val="064DD9"/>
                </a:solidFill>
                <a:latin typeface="Calibri" panose="020F0502020204030204" pitchFamily="34" charset="0"/>
              </a:rPr>
              <a:t>*En dollars américains</a:t>
            </a:r>
            <a:endParaRPr kumimoji="0" lang="fr-CA" sz="900" b="0" i="0" u="none" strike="noStrike" kern="1200" cap="none" spc="0" normalizeH="0" baseline="0" noProof="0" dirty="0">
              <a:ln>
                <a:noFill/>
              </a:ln>
              <a:solidFill>
                <a:srgbClr val="064DD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18015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0D369-EA14-5A38-C753-E2DB251DA165}"/>
            </a:ext>
          </a:extLst>
        </p:cNvPr>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D604F436-7821-9EC3-BDD0-D80E867C8D59}"/>
              </a:ext>
            </a:extLst>
          </p:cNvPr>
          <p:cNvSpPr>
            <a:spLocks noGrp="1"/>
          </p:cNvSpPr>
          <p:nvPr>
            <p:ph type="body" sz="quarter" idx="11"/>
          </p:nvPr>
        </p:nvSpPr>
        <p:spPr/>
        <p:txBody>
          <a:bodyPr/>
          <a:lstStyle/>
          <a:p>
            <a:r>
              <a:rPr lang="fr-CA" dirty="0"/>
              <a:t>Marchés haussiers historiques de l’or</a:t>
            </a:r>
            <a:endParaRPr lang="fr-CA" sz="1800" dirty="0"/>
          </a:p>
        </p:txBody>
      </p:sp>
      <p:graphicFrame>
        <p:nvGraphicFramePr>
          <p:cNvPr id="2" name="Espace réservé du graphique 6">
            <a:extLst>
              <a:ext uri="{FF2B5EF4-FFF2-40B4-BE49-F238E27FC236}">
                <a16:creationId xmlns:a16="http://schemas.microsoft.com/office/drawing/2014/main" id="{2767A95A-9189-5181-4192-130E17D6B76F}"/>
              </a:ext>
            </a:extLst>
          </p:cNvPr>
          <p:cNvGraphicFramePr>
            <a:graphicFrameLocks noGrp="1"/>
          </p:cNvGraphicFramePr>
          <p:nvPr>
            <p:extLst>
              <p:ext uri="{D42A27DB-BD31-4B8C-83A1-F6EECF244321}">
                <p14:modId xmlns:p14="http://schemas.microsoft.com/office/powerpoint/2010/main" val="3955921597"/>
              </p:ext>
            </p:extLst>
          </p:nvPr>
        </p:nvGraphicFramePr>
        <p:xfrm>
          <a:off x="400346" y="762000"/>
          <a:ext cx="8210253" cy="3876612"/>
        </p:xfrm>
        <a:graphic>
          <a:graphicData uri="http://schemas.openxmlformats.org/drawingml/2006/chart">
            <c:chart xmlns:c="http://schemas.openxmlformats.org/drawingml/2006/chart" xmlns:r="http://schemas.openxmlformats.org/officeDocument/2006/relationships" r:id="rId3"/>
          </a:graphicData>
        </a:graphic>
      </p:graphicFrame>
      <p:sp>
        <p:nvSpPr>
          <p:cNvPr id="3" name="ZoneTexte 2">
            <a:extLst>
              <a:ext uri="{FF2B5EF4-FFF2-40B4-BE49-F238E27FC236}">
                <a16:creationId xmlns:a16="http://schemas.microsoft.com/office/drawing/2014/main" id="{F5C8705F-9C64-D82D-F9F4-B61DB81F421F}"/>
              </a:ext>
            </a:extLst>
          </p:cNvPr>
          <p:cNvSpPr txBox="1"/>
          <p:nvPr/>
        </p:nvSpPr>
        <p:spPr>
          <a:xfrm>
            <a:off x="746760" y="4699456"/>
            <a:ext cx="2019300" cy="21544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64DD9"/>
                </a:solidFill>
                <a:effectLst/>
                <a:uLnTx/>
                <a:uFillTx/>
                <a:latin typeface="DM Sans"/>
                <a:ea typeface="+mn-ea"/>
                <a:cs typeface="+mn-cs"/>
              </a:rPr>
              <a:t>Source: </a:t>
            </a:r>
            <a:r>
              <a:rPr kumimoji="0" lang="fr-CA" sz="800" b="0" i="0" u="none" strike="noStrike" kern="1200" cap="none" spc="0" normalizeH="0" baseline="0" noProof="0" dirty="0" err="1">
                <a:ln>
                  <a:noFill/>
                </a:ln>
                <a:solidFill>
                  <a:srgbClr val="064DD9"/>
                </a:solidFill>
                <a:effectLst/>
                <a:uLnTx/>
                <a:uFillTx/>
                <a:latin typeface="DM Sans"/>
                <a:ea typeface="+mn-ea"/>
                <a:cs typeface="+mn-cs"/>
              </a:rPr>
              <a:t>iAGAM</a:t>
            </a:r>
            <a:r>
              <a:rPr kumimoji="0" lang="fr-CA" sz="800" b="0" i="0" u="none" strike="noStrike" kern="1200" cap="none" spc="0" normalizeH="0" baseline="0" noProof="0" dirty="0">
                <a:ln>
                  <a:noFill/>
                </a:ln>
                <a:solidFill>
                  <a:srgbClr val="064DD9"/>
                </a:solidFill>
                <a:effectLst/>
                <a:uLnTx/>
                <a:uFillTx/>
                <a:latin typeface="DM Sans"/>
                <a:ea typeface="+mn-ea"/>
                <a:cs typeface="+mn-cs"/>
              </a:rPr>
              <a:t>, Bloomberg</a:t>
            </a:r>
          </a:p>
        </p:txBody>
      </p:sp>
    </p:spTree>
    <p:extLst>
      <p:ext uri="{BB962C8B-B14F-4D97-AF65-F5344CB8AC3E}">
        <p14:creationId xmlns:p14="http://schemas.microsoft.com/office/powerpoint/2010/main" val="1646254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00AB3-3059-E694-1451-C80B74D10411}"/>
            </a:ext>
          </a:extLst>
        </p:cNvPr>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85817D62-CEDF-2EA0-D880-713E4BF082CB}"/>
              </a:ext>
            </a:extLst>
          </p:cNvPr>
          <p:cNvSpPr>
            <a:spLocks noGrp="1"/>
          </p:cNvSpPr>
          <p:nvPr>
            <p:ph type="body" sz="quarter" idx="11"/>
          </p:nvPr>
        </p:nvSpPr>
        <p:spPr/>
        <p:txBody>
          <a:bodyPr/>
          <a:lstStyle/>
          <a:p>
            <a:r>
              <a:rPr lang="fr-CA" dirty="0"/>
              <a:t>Où nous en sommes à la fin de 2025 : Actions</a:t>
            </a:r>
            <a:endParaRPr lang="fr-CA" sz="1800" dirty="0"/>
          </a:p>
        </p:txBody>
      </p:sp>
      <p:pic>
        <p:nvPicPr>
          <p:cNvPr id="4" name="Image 3" descr="Une image contenant texte, Police, ligne, capture d’écran&#10;&#10;Le contenu généré par l’IA peut être incorrect.">
            <a:extLst>
              <a:ext uri="{FF2B5EF4-FFF2-40B4-BE49-F238E27FC236}">
                <a16:creationId xmlns:a16="http://schemas.microsoft.com/office/drawing/2014/main" id="{765245E5-09DF-3F40-5791-FAF07270F00E}"/>
              </a:ext>
            </a:extLst>
          </p:cNvPr>
          <p:cNvPicPr>
            <a:picLocks noChangeAspect="1"/>
          </p:cNvPicPr>
          <p:nvPr/>
        </p:nvPicPr>
        <p:blipFill>
          <a:blip r:embed="rId3"/>
          <a:stretch>
            <a:fillRect/>
          </a:stretch>
        </p:blipFill>
        <p:spPr>
          <a:xfrm>
            <a:off x="304800" y="1025257"/>
            <a:ext cx="8774820" cy="3463940"/>
          </a:xfrm>
          <a:prstGeom prst="rect">
            <a:avLst/>
          </a:prstGeom>
        </p:spPr>
      </p:pic>
      <p:sp>
        <p:nvSpPr>
          <p:cNvPr id="5" name="Rectangle 4">
            <a:extLst>
              <a:ext uri="{FF2B5EF4-FFF2-40B4-BE49-F238E27FC236}">
                <a16:creationId xmlns:a16="http://schemas.microsoft.com/office/drawing/2014/main" id="{B6794CB8-64AF-AE2C-36BD-D046E5813B19}"/>
              </a:ext>
            </a:extLst>
          </p:cNvPr>
          <p:cNvSpPr/>
          <p:nvPr/>
        </p:nvSpPr>
        <p:spPr>
          <a:xfrm>
            <a:off x="304800" y="4218317"/>
            <a:ext cx="361678" cy="2708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B585E3BE-27FF-A325-09A7-D8CCB5C9A531}"/>
              </a:ext>
            </a:extLst>
          </p:cNvPr>
          <p:cNvSpPr/>
          <p:nvPr/>
        </p:nvSpPr>
        <p:spPr>
          <a:xfrm>
            <a:off x="4495799" y="4230590"/>
            <a:ext cx="634361" cy="2708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45422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F68DD-BC40-C0B0-682F-5735A72C1BE9}"/>
            </a:ext>
          </a:extLst>
        </p:cNvPr>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5B43D65B-39F1-72C7-DC95-860BC48B5F53}"/>
              </a:ext>
            </a:extLst>
          </p:cNvPr>
          <p:cNvSpPr>
            <a:spLocks noGrp="1"/>
          </p:cNvSpPr>
          <p:nvPr>
            <p:ph type="body" sz="quarter" idx="11"/>
          </p:nvPr>
        </p:nvSpPr>
        <p:spPr/>
        <p:txBody>
          <a:bodyPr/>
          <a:lstStyle/>
          <a:p>
            <a:r>
              <a:rPr lang="fr-CA" sz="2400" dirty="0"/>
              <a:t>Une chute importante pour l’indice du dollar américain en 2025</a:t>
            </a:r>
          </a:p>
        </p:txBody>
      </p:sp>
      <p:grpSp>
        <p:nvGrpSpPr>
          <p:cNvPr id="2" name="Groupe 1">
            <a:extLst>
              <a:ext uri="{FF2B5EF4-FFF2-40B4-BE49-F238E27FC236}">
                <a16:creationId xmlns:a16="http://schemas.microsoft.com/office/drawing/2014/main" id="{776033BB-4F38-3608-18DB-CB057EBAD5C7}"/>
              </a:ext>
            </a:extLst>
          </p:cNvPr>
          <p:cNvGrpSpPr/>
          <p:nvPr/>
        </p:nvGrpSpPr>
        <p:grpSpPr>
          <a:xfrm>
            <a:off x="1066801" y="971550"/>
            <a:ext cx="6643730" cy="4033577"/>
            <a:chOff x="1013460" y="632460"/>
            <a:chExt cx="6559001" cy="4372667"/>
          </a:xfrm>
        </p:grpSpPr>
        <p:pic>
          <p:nvPicPr>
            <p:cNvPr id="3" name="Image 2">
              <a:extLst>
                <a:ext uri="{FF2B5EF4-FFF2-40B4-BE49-F238E27FC236}">
                  <a16:creationId xmlns:a16="http://schemas.microsoft.com/office/drawing/2014/main" id="{7B5A47DC-8F4F-68E6-F382-C595042BCE2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013460" y="632460"/>
              <a:ext cx="6559001" cy="43726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ZoneTexte 7">
              <a:extLst>
                <a:ext uri="{FF2B5EF4-FFF2-40B4-BE49-F238E27FC236}">
                  <a16:creationId xmlns:a16="http://schemas.microsoft.com/office/drawing/2014/main" id="{A0D0F3FF-7C52-6653-387A-FFB97234AA44}"/>
                </a:ext>
              </a:extLst>
            </p:cNvPr>
            <p:cNvSpPr txBox="1"/>
            <p:nvPr/>
          </p:nvSpPr>
          <p:spPr>
            <a:xfrm>
              <a:off x="1212011" y="750569"/>
              <a:ext cx="6267091" cy="584775"/>
            </a:xfrm>
            <a:prstGeom prst="rect">
              <a:avLst/>
            </a:prstGeom>
            <a:solidFill>
              <a:schemeClr val="bg1"/>
            </a:solidFill>
          </p:spPr>
          <p:txBody>
            <a:bodyPr wrap="square">
              <a:spAutoFit/>
            </a:bodyPr>
            <a:lstStyle/>
            <a:p>
              <a:r>
                <a:rPr lang="fr-CA" sz="1600" b="1" i="0" dirty="0">
                  <a:solidFill>
                    <a:srgbClr val="000000"/>
                  </a:solidFill>
                  <a:effectLst/>
                  <a:latin typeface="Segoe UI Web (West European)"/>
                </a:rPr>
                <a:t>L’INDICE DU DOLLAR AMÉRICAIN A CHUTÉ DE -9,5% EN 2025, PARMI LES PIRES BAISSES ANNUELLES DEPUIS DES DÉCENNIES</a:t>
              </a:r>
              <a:endParaRPr lang="en-CA" sz="1600" b="1" dirty="0"/>
            </a:p>
          </p:txBody>
        </p:sp>
        <p:sp>
          <p:nvSpPr>
            <p:cNvPr id="9" name="ZoneTexte 8">
              <a:extLst>
                <a:ext uri="{FF2B5EF4-FFF2-40B4-BE49-F238E27FC236}">
                  <a16:creationId xmlns:a16="http://schemas.microsoft.com/office/drawing/2014/main" id="{28E7B69D-8172-AC05-B9FD-DEEA4E0678B5}"/>
                </a:ext>
              </a:extLst>
            </p:cNvPr>
            <p:cNvSpPr txBox="1"/>
            <p:nvPr/>
          </p:nvSpPr>
          <p:spPr>
            <a:xfrm>
              <a:off x="2541264" y="1335344"/>
              <a:ext cx="4937838" cy="283603"/>
            </a:xfrm>
            <a:prstGeom prst="rect">
              <a:avLst/>
            </a:prstGeom>
            <a:solidFill>
              <a:schemeClr val="bg1"/>
            </a:solidFill>
          </p:spPr>
          <p:txBody>
            <a:bodyPr wrap="square">
              <a:spAutoFit/>
            </a:bodyPr>
            <a:lstStyle/>
            <a:p>
              <a:r>
                <a:rPr lang="fr-CA" sz="1100" dirty="0">
                  <a:solidFill>
                    <a:schemeClr val="tx2"/>
                  </a:solidFill>
                </a:rPr>
                <a:t>Variation en % de l’indice du dollar américain (DXY) chaque année depuis 1990</a:t>
              </a:r>
              <a:endParaRPr lang="en-CA" sz="1050" b="1" dirty="0">
                <a:solidFill>
                  <a:schemeClr val="tx2"/>
                </a:solidFill>
              </a:endParaRPr>
            </a:p>
          </p:txBody>
        </p:sp>
      </p:grpSp>
    </p:spTree>
    <p:extLst>
      <p:ext uri="{BB962C8B-B14F-4D97-AF65-F5344CB8AC3E}">
        <p14:creationId xmlns:p14="http://schemas.microsoft.com/office/powerpoint/2010/main" val="3131746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CB8B0-8BBD-9428-90BD-3D7AD56F2F08}"/>
            </a:ext>
          </a:extLst>
        </p:cNvPr>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82CCEA13-2971-0751-F767-5E86C6F4057B}"/>
              </a:ext>
            </a:extLst>
          </p:cNvPr>
          <p:cNvSpPr>
            <a:spLocks noGrp="1"/>
          </p:cNvSpPr>
          <p:nvPr>
            <p:ph type="body" sz="quarter" idx="11"/>
          </p:nvPr>
        </p:nvSpPr>
        <p:spPr/>
        <p:txBody>
          <a:bodyPr/>
          <a:lstStyle/>
          <a:p>
            <a:r>
              <a:rPr lang="fr-CA" dirty="0"/>
              <a:t>Principales devises contre le dollar américain en 2025</a:t>
            </a:r>
            <a:br>
              <a:rPr lang="fr-CA" dirty="0"/>
            </a:br>
            <a:endParaRPr lang="fr-CA" sz="1800" dirty="0"/>
          </a:p>
        </p:txBody>
      </p:sp>
      <p:pic>
        <p:nvPicPr>
          <p:cNvPr id="2" name="Image 1">
            <a:extLst>
              <a:ext uri="{FF2B5EF4-FFF2-40B4-BE49-F238E27FC236}">
                <a16:creationId xmlns:a16="http://schemas.microsoft.com/office/drawing/2014/main" id="{6563ACBB-E6DD-3BF4-8E83-0F61CAB25C8E}"/>
              </a:ext>
            </a:extLst>
          </p:cNvPr>
          <p:cNvPicPr>
            <a:picLocks noChangeAspect="1"/>
          </p:cNvPicPr>
          <p:nvPr/>
        </p:nvPicPr>
        <p:blipFill>
          <a:blip r:embed="rId3"/>
          <a:srcRect b="7155"/>
          <a:stretch>
            <a:fillRect/>
          </a:stretch>
        </p:blipFill>
        <p:spPr>
          <a:xfrm>
            <a:off x="2466577" y="574401"/>
            <a:ext cx="5077223" cy="4129787"/>
          </a:xfrm>
          <a:prstGeom prst="rect">
            <a:avLst/>
          </a:prstGeom>
          <a:ln>
            <a:noFill/>
          </a:ln>
          <a:effectLst>
            <a:outerShdw blurRad="292100" dist="139700" dir="2700000" algn="tl" rotWithShape="0">
              <a:srgbClr val="333333">
                <a:alpha val="65000"/>
              </a:srgbClr>
            </a:outerShdw>
          </a:effectLst>
        </p:spPr>
      </p:pic>
      <p:sp>
        <p:nvSpPr>
          <p:cNvPr id="3" name="ZoneTexte 2">
            <a:extLst>
              <a:ext uri="{FF2B5EF4-FFF2-40B4-BE49-F238E27FC236}">
                <a16:creationId xmlns:a16="http://schemas.microsoft.com/office/drawing/2014/main" id="{C2C4A09D-86C6-FD8C-864B-CD366F325383}"/>
              </a:ext>
            </a:extLst>
          </p:cNvPr>
          <p:cNvSpPr txBox="1"/>
          <p:nvPr/>
        </p:nvSpPr>
        <p:spPr>
          <a:xfrm>
            <a:off x="1529691" y="4830884"/>
            <a:ext cx="5688767" cy="20005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CA" sz="700" b="0" i="0" u="none" strike="noStrike" kern="1200" cap="none" spc="0" normalizeH="0" baseline="0" noProof="0" dirty="0">
                <a:ln>
                  <a:noFill/>
                </a:ln>
                <a:solidFill>
                  <a:srgbClr val="064DD9"/>
                </a:solidFill>
                <a:effectLst/>
                <a:uLnTx/>
                <a:uFillTx/>
                <a:latin typeface="DM Sans"/>
                <a:ea typeface="+mn-ea"/>
                <a:cs typeface="+mn-cs"/>
              </a:rPr>
              <a:t>Source: Visual </a:t>
            </a:r>
            <a:r>
              <a:rPr kumimoji="0" lang="fr-CA" sz="700" b="0" i="0" u="none" strike="noStrike" kern="1200" cap="none" spc="0" normalizeH="0" baseline="0" noProof="0" dirty="0" err="1">
                <a:ln>
                  <a:noFill/>
                </a:ln>
                <a:solidFill>
                  <a:srgbClr val="064DD9"/>
                </a:solidFill>
                <a:effectLst/>
                <a:uLnTx/>
                <a:uFillTx/>
                <a:latin typeface="DM Sans"/>
                <a:ea typeface="+mn-ea"/>
                <a:cs typeface="+mn-cs"/>
              </a:rPr>
              <a:t>capitalist</a:t>
            </a:r>
            <a:r>
              <a:rPr kumimoji="0" lang="fr-CA" sz="700" b="0" i="0" u="none" strike="noStrike" kern="1200" cap="none" spc="0" normalizeH="0" baseline="0" noProof="0" dirty="0">
                <a:ln>
                  <a:noFill/>
                </a:ln>
                <a:solidFill>
                  <a:srgbClr val="064DD9"/>
                </a:solidFill>
                <a:effectLst/>
                <a:uLnTx/>
                <a:uFillTx/>
                <a:latin typeface="DM Sans"/>
                <a:ea typeface="+mn-ea"/>
                <a:cs typeface="+mn-cs"/>
              </a:rPr>
              <a:t>, </a:t>
            </a:r>
            <a:r>
              <a:rPr kumimoji="0" lang="fr-CA" sz="700" b="0" i="0" u="none" strike="noStrike" kern="1200" cap="none" spc="0" normalizeH="0" baseline="0" noProof="0" dirty="0" err="1">
                <a:ln>
                  <a:noFill/>
                </a:ln>
                <a:solidFill>
                  <a:srgbClr val="064DD9"/>
                </a:solidFill>
                <a:effectLst/>
                <a:uLnTx/>
                <a:uFillTx/>
                <a:latin typeface="DM Sans"/>
                <a:ea typeface="+mn-ea"/>
                <a:cs typeface="+mn-cs"/>
              </a:rPr>
              <a:t>bloomberg</a:t>
            </a:r>
            <a:r>
              <a:rPr kumimoji="0" lang="fr-CA" sz="700" b="0" i="0" u="none" strike="noStrike" kern="1200" cap="none" spc="0" normalizeH="0" baseline="0" noProof="0" dirty="0">
                <a:ln>
                  <a:noFill/>
                </a:ln>
                <a:solidFill>
                  <a:srgbClr val="064DD9"/>
                </a:solidFill>
                <a:effectLst/>
                <a:uLnTx/>
                <a:uFillTx/>
                <a:latin typeface="DM Sans"/>
                <a:ea typeface="+mn-ea"/>
                <a:cs typeface="+mn-cs"/>
              </a:rPr>
              <a:t>, Robert Burgess, </a:t>
            </a:r>
            <a:r>
              <a:rPr kumimoji="0" lang="fr-CA" sz="700" b="0" i="0" u="none" strike="noStrike" kern="1200" cap="none" spc="0" normalizeH="0" baseline="0" noProof="0" dirty="0" err="1">
                <a:ln>
                  <a:noFill/>
                </a:ln>
                <a:solidFill>
                  <a:srgbClr val="064DD9"/>
                </a:solidFill>
                <a:effectLst/>
                <a:uLnTx/>
                <a:uFillTx/>
                <a:latin typeface="DM Sans"/>
                <a:ea typeface="+mn-ea"/>
                <a:cs typeface="+mn-cs"/>
              </a:rPr>
              <a:t>Voronoi</a:t>
            </a:r>
            <a:endParaRPr kumimoji="0" lang="fr-CA" sz="700" b="0" i="0" u="none" strike="noStrike" kern="1200" cap="none" spc="0" normalizeH="0" baseline="0" noProof="0" dirty="0">
              <a:ln>
                <a:noFill/>
              </a:ln>
              <a:solidFill>
                <a:srgbClr val="064DD9"/>
              </a:solidFill>
              <a:effectLst/>
              <a:uLnTx/>
              <a:uFillTx/>
              <a:latin typeface="DM Sans"/>
              <a:ea typeface="+mn-ea"/>
              <a:cs typeface="+mn-cs"/>
            </a:endParaRPr>
          </a:p>
        </p:txBody>
      </p:sp>
    </p:spTree>
    <p:extLst>
      <p:ext uri="{BB962C8B-B14F-4D97-AF65-F5344CB8AC3E}">
        <p14:creationId xmlns:p14="http://schemas.microsoft.com/office/powerpoint/2010/main" val="848336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3">
            <a:extLst>
              <a:ext uri="{FF2B5EF4-FFF2-40B4-BE49-F238E27FC236}">
                <a16:creationId xmlns:a16="http://schemas.microsoft.com/office/drawing/2014/main" id="{75DC50AD-49C0-4697-B005-FAA9AF377FBA}"/>
              </a:ext>
            </a:extLst>
          </p:cNvPr>
          <p:cNvSpPr txBox="1">
            <a:spLocks noChangeArrowheads="1"/>
          </p:cNvSpPr>
          <p:nvPr>
            <p:custDataLst>
              <p:tags r:id="rId1"/>
            </p:custDataLst>
          </p:nvPr>
        </p:nvSpPr>
        <p:spPr bwMode="auto">
          <a:xfrm>
            <a:off x="2514600" y="84455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CA" altLang="fr-FR" sz="3200" dirty="0">
                <a:solidFill>
                  <a:srgbClr val="003DA5"/>
                </a:solidFill>
                <a:sym typeface="Wingdings" panose="05000000000000000000" pitchFamily="2" charset="2"/>
              </a:rPr>
              <a:t></a:t>
            </a:r>
            <a:endParaRPr lang="fr-CA" altLang="fr-FR" sz="3200" dirty="0">
              <a:solidFill>
                <a:srgbClr val="003DA5"/>
              </a:solidFill>
            </a:endParaRPr>
          </a:p>
        </p:txBody>
      </p:sp>
    </p:spTree>
    <p:extLst>
      <p:ext uri="{BB962C8B-B14F-4D97-AF65-F5344CB8AC3E}">
        <p14:creationId xmlns:p14="http://schemas.microsoft.com/office/powerpoint/2010/main" val="3660893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E6FB6-B747-49C8-1C43-600B9E65601C}"/>
            </a:ext>
          </a:extLst>
        </p:cNvPr>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D94C4F5F-B6BD-91FA-B122-74C1CF8A4887}"/>
              </a:ext>
            </a:extLst>
          </p:cNvPr>
          <p:cNvSpPr>
            <a:spLocks noGrp="1"/>
          </p:cNvSpPr>
          <p:nvPr>
            <p:ph type="body" sz="quarter" idx="11"/>
          </p:nvPr>
        </p:nvSpPr>
        <p:spPr/>
        <p:txBody>
          <a:bodyPr/>
          <a:lstStyle/>
          <a:p>
            <a:pPr marL="173736">
              <a:spcAft>
                <a:spcPts val="600"/>
              </a:spcAft>
            </a:pPr>
            <a:r>
              <a:rPr lang="fr-CA" dirty="0"/>
              <a:t>Performance des classes d’actifs</a:t>
            </a:r>
          </a:p>
          <a:p>
            <a:pPr marL="173736">
              <a:spcAft>
                <a:spcPts val="600"/>
              </a:spcAft>
            </a:pPr>
            <a:r>
              <a:rPr lang="fr-CA" sz="1400" dirty="0"/>
              <a:t>Au 31 décembre 2025</a:t>
            </a:r>
          </a:p>
          <a:p>
            <a:br>
              <a:rPr lang="fr-CA" dirty="0"/>
            </a:br>
            <a:endParaRPr lang="fr-CA" sz="1800" dirty="0"/>
          </a:p>
        </p:txBody>
      </p:sp>
      <p:sp>
        <p:nvSpPr>
          <p:cNvPr id="4" name="ZoneTexte 3">
            <a:extLst>
              <a:ext uri="{FF2B5EF4-FFF2-40B4-BE49-F238E27FC236}">
                <a16:creationId xmlns:a16="http://schemas.microsoft.com/office/drawing/2014/main" id="{82A2126C-F4CA-BD0F-0E07-6DBEEF12C027}"/>
              </a:ext>
            </a:extLst>
          </p:cNvPr>
          <p:cNvSpPr txBox="1"/>
          <p:nvPr/>
        </p:nvSpPr>
        <p:spPr>
          <a:xfrm>
            <a:off x="685800" y="4854020"/>
            <a:ext cx="5169600" cy="230832"/>
          </a:xfrm>
          <a:prstGeom prst="rect">
            <a:avLst/>
          </a:prstGeom>
          <a:noFill/>
        </p:spPr>
        <p:txBody>
          <a:bodyPr wrap="square" rtlCol="0">
            <a:spAutoFit/>
          </a:bodyPr>
          <a:lstStyle/>
          <a:p>
            <a:pPr lvl="0" defTabSz="914400" eaLnBrk="0" fontAlgn="base" hangingPunct="0">
              <a:spcBef>
                <a:spcPct val="0"/>
              </a:spcBef>
              <a:spcAft>
                <a:spcPct val="0"/>
              </a:spcAft>
              <a:defRPr/>
            </a:pPr>
            <a:r>
              <a:rPr lang="fr-CA" sz="900" noProof="0" dirty="0">
                <a:solidFill>
                  <a:srgbClr val="064DD9"/>
                </a:solidFill>
                <a:latin typeface="Calibri" panose="020F0502020204030204" pitchFamily="34" charset="0"/>
              </a:rPr>
              <a:t>*Rendements totaux incluant les dividendes</a:t>
            </a:r>
            <a:endParaRPr kumimoji="0" lang="fr-CA" sz="900" b="0" i="0" u="none" strike="noStrike" kern="1200" cap="none" spc="0" normalizeH="0" baseline="0" noProof="0" dirty="0">
              <a:ln>
                <a:noFill/>
              </a:ln>
              <a:solidFill>
                <a:srgbClr val="064DD9"/>
              </a:solidFill>
              <a:effectLst/>
              <a:uLnTx/>
              <a:uFillTx/>
              <a:latin typeface="Calibri" panose="020F0502020204030204" pitchFamily="34" charset="0"/>
              <a:ea typeface="+mn-ea"/>
              <a:cs typeface="+mn-cs"/>
            </a:endParaRPr>
          </a:p>
        </p:txBody>
      </p:sp>
      <p:pic>
        <p:nvPicPr>
          <p:cNvPr id="5" name="Image 4">
            <a:extLst>
              <a:ext uri="{FF2B5EF4-FFF2-40B4-BE49-F238E27FC236}">
                <a16:creationId xmlns:a16="http://schemas.microsoft.com/office/drawing/2014/main" id="{6BE4EFAD-01E5-2A80-0146-89EB062B3320}"/>
              </a:ext>
            </a:extLst>
          </p:cNvPr>
          <p:cNvPicPr>
            <a:picLocks noChangeAspect="1"/>
          </p:cNvPicPr>
          <p:nvPr/>
        </p:nvPicPr>
        <p:blipFill>
          <a:blip r:embed="rId3"/>
          <a:stretch>
            <a:fillRect/>
          </a:stretch>
        </p:blipFill>
        <p:spPr>
          <a:xfrm>
            <a:off x="452886" y="859861"/>
            <a:ext cx="8386314" cy="3994159"/>
          </a:xfrm>
          <a:prstGeom prst="rect">
            <a:avLst/>
          </a:prstGeom>
        </p:spPr>
      </p:pic>
    </p:spTree>
    <p:extLst>
      <p:ext uri="{BB962C8B-B14F-4D97-AF65-F5344CB8AC3E}">
        <p14:creationId xmlns:p14="http://schemas.microsoft.com/office/powerpoint/2010/main" val="2138076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0D0A1-353A-96FD-C265-34C5B6DFCBF9}"/>
            </a:ext>
          </a:extLst>
        </p:cNvPr>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7E3F5A63-2A74-B9C6-7465-DB50FD81CAFF}"/>
              </a:ext>
            </a:extLst>
          </p:cNvPr>
          <p:cNvSpPr>
            <a:spLocks noGrp="1"/>
          </p:cNvSpPr>
          <p:nvPr>
            <p:ph type="body" sz="quarter" idx="11"/>
          </p:nvPr>
        </p:nvSpPr>
        <p:spPr/>
        <p:txBody>
          <a:bodyPr/>
          <a:lstStyle/>
          <a:p>
            <a:pPr marL="173736">
              <a:spcAft>
                <a:spcPts val="600"/>
              </a:spcAft>
            </a:pPr>
            <a:r>
              <a:rPr lang="fr-CA" dirty="0"/>
              <a:t>Rendements sectoriels du S&amp;P TSX</a:t>
            </a:r>
          </a:p>
          <a:p>
            <a:pPr marL="173736">
              <a:spcAft>
                <a:spcPts val="600"/>
              </a:spcAft>
            </a:pPr>
            <a:r>
              <a:rPr lang="fr-CA" sz="1400" dirty="0"/>
              <a:t>Au 31 décembre 2025</a:t>
            </a:r>
          </a:p>
          <a:p>
            <a:br>
              <a:rPr lang="fr-CA" dirty="0"/>
            </a:br>
            <a:endParaRPr lang="fr-CA" sz="1800" dirty="0"/>
          </a:p>
        </p:txBody>
      </p:sp>
      <p:pic>
        <p:nvPicPr>
          <p:cNvPr id="8" name="Image 7">
            <a:extLst>
              <a:ext uri="{FF2B5EF4-FFF2-40B4-BE49-F238E27FC236}">
                <a16:creationId xmlns:a16="http://schemas.microsoft.com/office/drawing/2014/main" id="{5F5A668E-9A7E-8C9C-DE1B-6939020101DE}"/>
              </a:ext>
            </a:extLst>
          </p:cNvPr>
          <p:cNvPicPr/>
          <p:nvPr/>
        </p:nvPicPr>
        <p:blipFill>
          <a:blip r:embed="rId3"/>
          <a:stretch>
            <a:fillRect/>
          </a:stretch>
        </p:blipFill>
        <p:spPr>
          <a:xfrm>
            <a:off x="228600" y="938396"/>
            <a:ext cx="8412898" cy="3532431"/>
          </a:xfrm>
          <a:prstGeom prst="rect">
            <a:avLst/>
          </a:prstGeom>
        </p:spPr>
      </p:pic>
      <p:sp>
        <p:nvSpPr>
          <p:cNvPr id="9" name="ZoneTexte 8">
            <a:extLst>
              <a:ext uri="{FF2B5EF4-FFF2-40B4-BE49-F238E27FC236}">
                <a16:creationId xmlns:a16="http://schemas.microsoft.com/office/drawing/2014/main" id="{0675CC63-51CE-AD8A-4A3A-33847090C987}"/>
              </a:ext>
            </a:extLst>
          </p:cNvPr>
          <p:cNvSpPr txBox="1"/>
          <p:nvPr/>
        </p:nvSpPr>
        <p:spPr>
          <a:xfrm>
            <a:off x="756615" y="4686509"/>
            <a:ext cx="5169600"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900" b="0" i="0" u="none" strike="noStrike" kern="1200" cap="none" spc="0" normalizeH="0" baseline="0" noProof="0" dirty="0">
                <a:ln>
                  <a:noFill/>
                </a:ln>
                <a:solidFill>
                  <a:srgbClr val="003DA5"/>
                </a:solidFill>
                <a:effectLst/>
                <a:uLnTx/>
                <a:uFillTx/>
                <a:latin typeface="Calibri" panose="020F0502020204030204" pitchFamily="34" charset="0"/>
                <a:ea typeface="+mn-ea"/>
                <a:cs typeface="+mn-cs"/>
              </a:rPr>
              <a:t>*</a:t>
            </a:r>
            <a:r>
              <a:rPr kumimoji="0" lang="fr-CA" sz="900" b="0" i="0" u="none" strike="noStrike" kern="1200" cap="none" spc="0" normalizeH="0" baseline="0" noProof="0" dirty="0">
                <a:ln>
                  <a:noFill/>
                </a:ln>
                <a:solidFill>
                  <a:srgbClr val="064DD9"/>
                </a:solidFill>
                <a:effectLst/>
                <a:uLnTx/>
                <a:uFillTx/>
                <a:latin typeface="Calibri" panose="020F0502020204030204" pitchFamily="34" charset="0"/>
                <a:ea typeface="+mn-ea"/>
                <a:cs typeface="+mn-cs"/>
              </a:rPr>
              <a:t>Rendements totaux incluant les dividendes</a:t>
            </a:r>
          </a:p>
        </p:txBody>
      </p:sp>
      <p:graphicFrame>
        <p:nvGraphicFramePr>
          <p:cNvPr id="10" name="Objet 9">
            <a:extLst>
              <a:ext uri="{FF2B5EF4-FFF2-40B4-BE49-F238E27FC236}">
                <a16:creationId xmlns:a16="http://schemas.microsoft.com/office/drawing/2014/main" id="{5663A2AC-9F1C-275B-E4DC-678DAD86585C}"/>
              </a:ext>
            </a:extLst>
          </p:cNvPr>
          <p:cNvGraphicFramePr>
            <a:graphicFrameLocks noChangeAspect="1"/>
          </p:cNvGraphicFramePr>
          <p:nvPr/>
        </p:nvGraphicFramePr>
        <p:xfrm>
          <a:off x="7367666" y="1222135"/>
          <a:ext cx="1085545" cy="3095031"/>
        </p:xfrm>
        <a:graphic>
          <a:graphicData uri="http://schemas.openxmlformats.org/presentationml/2006/ole">
            <mc:AlternateContent xmlns:mc="http://schemas.openxmlformats.org/markup-compatibility/2006">
              <mc:Choice xmlns:v="urn:schemas-microsoft-com:vml" Requires="v">
                <p:oleObj name="Macro-Enabled Worksheet" r:id="rId4" imgW="755339" imgH="2076450" progId="Excel.SheetMacroEnabled.12">
                  <p:link updateAutomatic="1"/>
                </p:oleObj>
              </mc:Choice>
              <mc:Fallback>
                <p:oleObj name="Macro-Enabled Worksheet" r:id="rId4" imgW="755339" imgH="2076450" progId="Excel.SheetMacroEnabled.12">
                  <p:link updateAutomatic="1"/>
                  <p:pic>
                    <p:nvPicPr>
                      <p:cNvPr id="10" name="Objet 9">
                        <a:extLst>
                          <a:ext uri="{FF2B5EF4-FFF2-40B4-BE49-F238E27FC236}">
                            <a16:creationId xmlns:a16="http://schemas.microsoft.com/office/drawing/2014/main" id="{5663A2AC-9F1C-275B-E4DC-678DAD86585C}"/>
                          </a:ext>
                        </a:extLst>
                      </p:cNvPr>
                      <p:cNvPicPr/>
                      <p:nvPr/>
                    </p:nvPicPr>
                    <p:blipFill>
                      <a:blip r:embed="rId5"/>
                      <a:stretch>
                        <a:fillRect/>
                      </a:stretch>
                    </p:blipFill>
                    <p:spPr>
                      <a:xfrm>
                        <a:off x="7367666" y="1222135"/>
                        <a:ext cx="1085545" cy="3095031"/>
                      </a:xfrm>
                      <a:prstGeom prst="rect">
                        <a:avLst/>
                      </a:prstGeom>
                    </p:spPr>
                  </p:pic>
                </p:oleObj>
              </mc:Fallback>
            </mc:AlternateContent>
          </a:graphicData>
        </a:graphic>
      </p:graphicFrame>
      <p:pic>
        <p:nvPicPr>
          <p:cNvPr id="11" name="Image 10">
            <a:extLst>
              <a:ext uri="{FF2B5EF4-FFF2-40B4-BE49-F238E27FC236}">
                <a16:creationId xmlns:a16="http://schemas.microsoft.com/office/drawing/2014/main" id="{F44E67D4-3672-CE41-0CE1-D03D8DB3052D}"/>
              </a:ext>
            </a:extLst>
          </p:cNvPr>
          <p:cNvPicPr>
            <a:picLocks noChangeAspect="1"/>
          </p:cNvPicPr>
          <p:nvPr/>
        </p:nvPicPr>
        <p:blipFill>
          <a:blip r:embed="rId6"/>
          <a:stretch>
            <a:fillRect/>
          </a:stretch>
        </p:blipFill>
        <p:spPr>
          <a:xfrm>
            <a:off x="1307727" y="1506581"/>
            <a:ext cx="463233" cy="309208"/>
          </a:xfrm>
          <a:prstGeom prst="rect">
            <a:avLst/>
          </a:prstGeom>
        </p:spPr>
      </p:pic>
    </p:spTree>
    <p:extLst>
      <p:ext uri="{BB962C8B-B14F-4D97-AF65-F5344CB8AC3E}">
        <p14:creationId xmlns:p14="http://schemas.microsoft.com/office/powerpoint/2010/main" val="1360019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DB9F0-4E7B-871F-D8FF-ED5A06EE2E3E}"/>
            </a:ext>
          </a:extLst>
        </p:cNvPr>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7FB981B-6274-7899-7FF5-7D51DB10BABD}"/>
              </a:ext>
            </a:extLst>
          </p:cNvPr>
          <p:cNvSpPr>
            <a:spLocks noGrp="1"/>
          </p:cNvSpPr>
          <p:nvPr>
            <p:ph type="body" sz="quarter" idx="11"/>
          </p:nvPr>
        </p:nvSpPr>
        <p:spPr/>
        <p:txBody>
          <a:bodyPr/>
          <a:lstStyle/>
          <a:p>
            <a:pPr marL="173736">
              <a:spcAft>
                <a:spcPts val="600"/>
              </a:spcAft>
            </a:pPr>
            <a:r>
              <a:rPr lang="fr-CA" dirty="0"/>
              <a:t>Rendements sectoriels du S&amp;P 500</a:t>
            </a:r>
          </a:p>
          <a:p>
            <a:pPr marL="173736">
              <a:spcAft>
                <a:spcPts val="600"/>
              </a:spcAft>
            </a:pPr>
            <a:r>
              <a:rPr lang="fr-CA" sz="1200" dirty="0"/>
              <a:t>Au 31 décembre 2025</a:t>
            </a:r>
          </a:p>
          <a:p>
            <a:br>
              <a:rPr lang="fr-CA" dirty="0"/>
            </a:br>
            <a:endParaRPr lang="fr-CA" sz="1800" dirty="0"/>
          </a:p>
        </p:txBody>
      </p:sp>
      <p:sp>
        <p:nvSpPr>
          <p:cNvPr id="9" name="ZoneTexte 8">
            <a:extLst>
              <a:ext uri="{FF2B5EF4-FFF2-40B4-BE49-F238E27FC236}">
                <a16:creationId xmlns:a16="http://schemas.microsoft.com/office/drawing/2014/main" id="{00BEA441-C3D7-BC16-C426-9831B9A92E4E}"/>
              </a:ext>
            </a:extLst>
          </p:cNvPr>
          <p:cNvSpPr txBox="1"/>
          <p:nvPr/>
        </p:nvSpPr>
        <p:spPr>
          <a:xfrm>
            <a:off x="756615" y="4686509"/>
            <a:ext cx="5169600"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900" b="0" i="0" u="none" strike="noStrike" kern="1200" cap="none" spc="0" normalizeH="0" baseline="0" noProof="0" dirty="0">
                <a:ln>
                  <a:noFill/>
                </a:ln>
                <a:solidFill>
                  <a:srgbClr val="003DA5"/>
                </a:solidFill>
                <a:effectLst/>
                <a:uLnTx/>
                <a:uFillTx/>
                <a:latin typeface="Calibri" panose="020F0502020204030204" pitchFamily="34" charset="0"/>
                <a:ea typeface="+mn-ea"/>
                <a:cs typeface="+mn-cs"/>
              </a:rPr>
              <a:t>*</a:t>
            </a:r>
            <a:r>
              <a:rPr kumimoji="0" lang="fr-CA" sz="900" b="0" i="0" u="none" strike="noStrike" kern="1200" cap="none" spc="0" normalizeH="0" baseline="0" noProof="0" dirty="0">
                <a:ln>
                  <a:noFill/>
                </a:ln>
                <a:solidFill>
                  <a:srgbClr val="064DD9"/>
                </a:solidFill>
                <a:effectLst/>
                <a:uLnTx/>
                <a:uFillTx/>
                <a:latin typeface="Calibri" panose="020F0502020204030204" pitchFamily="34" charset="0"/>
                <a:ea typeface="+mn-ea"/>
                <a:cs typeface="+mn-cs"/>
              </a:rPr>
              <a:t>Rendements totaux incluant les dividendes</a:t>
            </a:r>
          </a:p>
        </p:txBody>
      </p:sp>
      <p:pic>
        <p:nvPicPr>
          <p:cNvPr id="2" name="Image 1">
            <a:extLst>
              <a:ext uri="{FF2B5EF4-FFF2-40B4-BE49-F238E27FC236}">
                <a16:creationId xmlns:a16="http://schemas.microsoft.com/office/drawing/2014/main" id="{39C442AC-E5A9-A972-3AEC-344434BD7F90}"/>
              </a:ext>
            </a:extLst>
          </p:cNvPr>
          <p:cNvPicPr/>
          <p:nvPr/>
        </p:nvPicPr>
        <p:blipFill>
          <a:blip r:embed="rId3"/>
          <a:stretch>
            <a:fillRect/>
          </a:stretch>
        </p:blipFill>
        <p:spPr>
          <a:xfrm>
            <a:off x="515815" y="1035051"/>
            <a:ext cx="8291786" cy="3481578"/>
          </a:xfrm>
          <a:prstGeom prst="rect">
            <a:avLst/>
          </a:prstGeom>
        </p:spPr>
      </p:pic>
    </p:spTree>
    <p:extLst>
      <p:ext uri="{BB962C8B-B14F-4D97-AF65-F5344CB8AC3E}">
        <p14:creationId xmlns:p14="http://schemas.microsoft.com/office/powerpoint/2010/main" val="1759358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A153F-F615-B2F4-1368-9335FE615139}"/>
            </a:ext>
          </a:extLst>
        </p:cNvPr>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CBF37FF8-3767-CE5C-B408-AE80CE4FA707}"/>
              </a:ext>
            </a:extLst>
          </p:cNvPr>
          <p:cNvSpPr>
            <a:spLocks noGrp="1"/>
          </p:cNvSpPr>
          <p:nvPr>
            <p:ph type="body" sz="quarter" idx="11"/>
          </p:nvPr>
        </p:nvSpPr>
        <p:spPr/>
        <p:txBody>
          <a:bodyPr/>
          <a:lstStyle/>
          <a:p>
            <a:r>
              <a:rPr lang="fr-CA" dirty="0"/>
              <a:t>La performance des « 7 magnifiques » en 2025</a:t>
            </a:r>
            <a:endParaRPr lang="fr-CA" sz="1800" dirty="0"/>
          </a:p>
        </p:txBody>
      </p:sp>
      <p:grpSp>
        <p:nvGrpSpPr>
          <p:cNvPr id="2" name="Groupe 1">
            <a:extLst>
              <a:ext uri="{FF2B5EF4-FFF2-40B4-BE49-F238E27FC236}">
                <a16:creationId xmlns:a16="http://schemas.microsoft.com/office/drawing/2014/main" id="{E9EF9D12-36D3-1DD1-6605-6090BEFC76EF}"/>
              </a:ext>
            </a:extLst>
          </p:cNvPr>
          <p:cNvGrpSpPr/>
          <p:nvPr/>
        </p:nvGrpSpPr>
        <p:grpSpPr>
          <a:xfrm>
            <a:off x="598200" y="930450"/>
            <a:ext cx="7226665" cy="4000461"/>
            <a:chOff x="1152837" y="1169233"/>
            <a:chExt cx="6838326" cy="3849260"/>
          </a:xfrm>
        </p:grpSpPr>
        <p:grpSp>
          <p:nvGrpSpPr>
            <p:cNvPr id="3" name="Groupe 2">
              <a:extLst>
                <a:ext uri="{FF2B5EF4-FFF2-40B4-BE49-F238E27FC236}">
                  <a16:creationId xmlns:a16="http://schemas.microsoft.com/office/drawing/2014/main" id="{EDF3A5CF-4AC5-E2B7-93A0-D1E30F4516D0}"/>
                </a:ext>
              </a:extLst>
            </p:cNvPr>
            <p:cNvGrpSpPr/>
            <p:nvPr/>
          </p:nvGrpSpPr>
          <p:grpSpPr>
            <a:xfrm>
              <a:off x="1152837" y="1169233"/>
              <a:ext cx="6838326" cy="3849260"/>
              <a:chOff x="1152837" y="1169233"/>
              <a:chExt cx="6838326" cy="3849260"/>
            </a:xfrm>
          </p:grpSpPr>
          <p:pic>
            <p:nvPicPr>
              <p:cNvPr id="10" name="Image 9">
                <a:extLst>
                  <a:ext uri="{FF2B5EF4-FFF2-40B4-BE49-F238E27FC236}">
                    <a16:creationId xmlns:a16="http://schemas.microsoft.com/office/drawing/2014/main" id="{312B3363-C241-3A6C-7F35-975D89621DB1}"/>
                  </a:ext>
                </a:extLst>
              </p:cNvPr>
              <p:cNvPicPr>
                <a:picLocks noChangeAspect="1"/>
              </p:cNvPicPr>
              <p:nvPr/>
            </p:nvPicPr>
            <p:blipFill>
              <a:blip r:embed="rId3"/>
              <a:srcRect t="15566"/>
              <a:stretch>
                <a:fillRect/>
              </a:stretch>
            </p:blipFill>
            <p:spPr>
              <a:xfrm>
                <a:off x="1152837" y="1169233"/>
                <a:ext cx="6838326" cy="3849260"/>
              </a:xfrm>
              <a:prstGeom prst="rect">
                <a:avLst/>
              </a:prstGeom>
            </p:spPr>
          </p:pic>
          <p:pic>
            <p:nvPicPr>
              <p:cNvPr id="11" name="Image 10">
                <a:extLst>
                  <a:ext uri="{FF2B5EF4-FFF2-40B4-BE49-F238E27FC236}">
                    <a16:creationId xmlns:a16="http://schemas.microsoft.com/office/drawing/2014/main" id="{D4381EAF-CF52-3247-64A2-836D5D0DBCA2}"/>
                  </a:ext>
                </a:extLst>
              </p:cNvPr>
              <p:cNvPicPr>
                <a:picLocks noChangeAspect="1"/>
              </p:cNvPicPr>
              <p:nvPr/>
            </p:nvPicPr>
            <p:blipFill>
              <a:blip r:embed="rId4"/>
              <a:stretch>
                <a:fillRect/>
              </a:stretch>
            </p:blipFill>
            <p:spPr>
              <a:xfrm>
                <a:off x="2027902" y="3616096"/>
                <a:ext cx="396274" cy="358171"/>
              </a:xfrm>
              <a:prstGeom prst="rect">
                <a:avLst/>
              </a:prstGeom>
            </p:spPr>
          </p:pic>
        </p:grpSp>
        <p:pic>
          <p:nvPicPr>
            <p:cNvPr id="8" name="Image 7" descr="Une image contenant symbole, clipart, logo&#10;&#10;Le contenu généré par l’IA peut être incorrect.">
              <a:extLst>
                <a:ext uri="{FF2B5EF4-FFF2-40B4-BE49-F238E27FC236}">
                  <a16:creationId xmlns:a16="http://schemas.microsoft.com/office/drawing/2014/main" id="{493AC51C-73A3-F397-0C80-200BAD2256AA}"/>
                </a:ext>
              </a:extLst>
            </p:cNvPr>
            <p:cNvPicPr>
              <a:picLocks noChangeAspect="1"/>
            </p:cNvPicPr>
            <p:nvPr/>
          </p:nvPicPr>
          <p:blipFill>
            <a:blip r:embed="rId5"/>
            <a:stretch>
              <a:fillRect/>
            </a:stretch>
          </p:blipFill>
          <p:spPr>
            <a:xfrm>
              <a:off x="2005417" y="2873554"/>
              <a:ext cx="457240" cy="670618"/>
            </a:xfrm>
            <a:prstGeom prst="rect">
              <a:avLst/>
            </a:prstGeom>
          </p:spPr>
        </p:pic>
        <p:pic>
          <p:nvPicPr>
            <p:cNvPr id="9" name="Picture 2">
              <a:extLst>
                <a:ext uri="{FF2B5EF4-FFF2-40B4-BE49-F238E27FC236}">
                  <a16:creationId xmlns:a16="http://schemas.microsoft.com/office/drawing/2014/main" id="{11F73A3A-2615-DF0A-DBA3-F65CD3B8D5B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1556" y="2445985"/>
              <a:ext cx="352619" cy="35261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ZoneTexte 11">
            <a:extLst>
              <a:ext uri="{FF2B5EF4-FFF2-40B4-BE49-F238E27FC236}">
                <a16:creationId xmlns:a16="http://schemas.microsoft.com/office/drawing/2014/main" id="{CC92DD2B-09E3-B4BD-7021-B9C5D85C529D}"/>
              </a:ext>
            </a:extLst>
          </p:cNvPr>
          <p:cNvSpPr txBox="1"/>
          <p:nvPr/>
        </p:nvSpPr>
        <p:spPr>
          <a:xfrm>
            <a:off x="757002" y="4830884"/>
            <a:ext cx="5688767" cy="20005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CA" sz="700" b="0" i="0" u="none" strike="noStrike" kern="1200" cap="none" spc="0" normalizeH="0" baseline="0" noProof="0" dirty="0">
                <a:ln>
                  <a:noFill/>
                </a:ln>
                <a:solidFill>
                  <a:srgbClr val="064DD9"/>
                </a:solidFill>
                <a:effectLst/>
                <a:uLnTx/>
                <a:uFillTx/>
                <a:latin typeface="DM Sans"/>
                <a:ea typeface="+mn-ea"/>
                <a:cs typeface="+mn-cs"/>
              </a:rPr>
              <a:t>Source: Carbon finance </a:t>
            </a:r>
            <a:r>
              <a:rPr kumimoji="0" lang="fr-CA" sz="700" b="0" i="0" u="none" strike="noStrike" kern="1200" cap="none" spc="0" normalizeH="0" baseline="0" noProof="0" dirty="0" err="1">
                <a:ln>
                  <a:noFill/>
                </a:ln>
                <a:solidFill>
                  <a:srgbClr val="064DD9"/>
                </a:solidFill>
                <a:effectLst/>
                <a:uLnTx/>
                <a:uFillTx/>
                <a:latin typeface="DM Sans"/>
                <a:ea typeface="+mn-ea"/>
                <a:cs typeface="+mn-cs"/>
              </a:rPr>
              <a:t>io</a:t>
            </a:r>
            <a:r>
              <a:rPr kumimoji="0" lang="fr-CA" sz="700" b="0" i="0" u="none" strike="noStrike" kern="1200" cap="none" spc="0" normalizeH="0" baseline="0" noProof="0" dirty="0">
                <a:ln>
                  <a:noFill/>
                </a:ln>
                <a:solidFill>
                  <a:srgbClr val="064DD9"/>
                </a:solidFill>
                <a:effectLst/>
                <a:uLnTx/>
                <a:uFillTx/>
                <a:latin typeface="DM Sans"/>
                <a:ea typeface="+mn-ea"/>
                <a:cs typeface="+mn-cs"/>
              </a:rPr>
              <a:t> Fiscal AI</a:t>
            </a:r>
          </a:p>
        </p:txBody>
      </p:sp>
      <p:sp>
        <p:nvSpPr>
          <p:cNvPr id="13" name="Titre 7">
            <a:extLst>
              <a:ext uri="{FF2B5EF4-FFF2-40B4-BE49-F238E27FC236}">
                <a16:creationId xmlns:a16="http://schemas.microsoft.com/office/drawing/2014/main" id="{C661DB19-1608-8565-8C81-D014A2BC945C}"/>
              </a:ext>
            </a:extLst>
          </p:cNvPr>
          <p:cNvSpPr txBox="1">
            <a:spLocks/>
          </p:cNvSpPr>
          <p:nvPr/>
        </p:nvSpPr>
        <p:spPr>
          <a:xfrm>
            <a:off x="580948" y="3934631"/>
            <a:ext cx="8228163" cy="828748"/>
          </a:xfrm>
          <a:prstGeom prst="rect">
            <a:avLst/>
          </a:prstGeom>
          <a:solidFill>
            <a:schemeClr val="bg1"/>
          </a:solidFill>
        </p:spPr>
        <p:txBody>
          <a:bodyPr vert="horz" lIns="0" tIns="0" rIns="91440" bIns="0" rtlCol="0" anchor="t" anchorCtr="0">
            <a:noAutofit/>
          </a:bodyPr>
          <a:lstStyle>
            <a:lvl1pPr algn="l" defTabSz="685800" rtl="0" eaLnBrk="1" latinLnBrk="0" hangingPunct="1">
              <a:lnSpc>
                <a:spcPct val="90000"/>
              </a:lnSpc>
              <a:spcBef>
                <a:spcPct val="0"/>
              </a:spcBef>
              <a:buNone/>
              <a:defRPr sz="1600" i="0" kern="1200">
                <a:solidFill>
                  <a:schemeClr val="tx1"/>
                </a:solidFill>
                <a:latin typeface="DM Sans Light" pitchFamily="2" charset="0"/>
                <a:ea typeface="+mj-ea"/>
                <a:cs typeface="+mj-cs"/>
              </a:defRPr>
            </a:lvl1pPr>
          </a:lstStyle>
          <a:p>
            <a:pPr algn="ctr">
              <a:lnSpc>
                <a:spcPct val="100000"/>
              </a:lnSpc>
              <a:spcBef>
                <a:spcPts val="0"/>
              </a:spcBef>
              <a:buClr>
                <a:schemeClr val="tx1"/>
              </a:buClr>
              <a:buFont typeface="DM Sans Light" pitchFamily="2" charset="0"/>
              <a:buNone/>
            </a:pPr>
            <a:r>
              <a:rPr lang="fr-CA" sz="2000" b="1" dirty="0">
                <a:solidFill>
                  <a:schemeClr val="tx2"/>
                </a:solidFill>
                <a:latin typeface="+mn-lt"/>
                <a:ea typeface="+mn-ea"/>
                <a:cs typeface="+mn-cs"/>
              </a:rPr>
              <a:t>Seulement $GOOGL, $AVGO &amp; $NVDA</a:t>
            </a:r>
          </a:p>
          <a:p>
            <a:pPr algn="ctr">
              <a:lnSpc>
                <a:spcPct val="100000"/>
              </a:lnSpc>
              <a:spcBef>
                <a:spcPts val="0"/>
              </a:spcBef>
              <a:buClr>
                <a:schemeClr val="tx1"/>
              </a:buClr>
              <a:buFont typeface="DM Sans Light" pitchFamily="2" charset="0"/>
              <a:buNone/>
            </a:pPr>
            <a:r>
              <a:rPr lang="fr-CA" sz="2000" b="1" dirty="0">
                <a:solidFill>
                  <a:schemeClr val="tx2"/>
                </a:solidFill>
                <a:latin typeface="+mn-lt"/>
                <a:ea typeface="+mn-ea"/>
                <a:cs typeface="+mn-cs"/>
              </a:rPr>
              <a:t>Parmi les « 7 magnifiques » ont surperformé le S&amp;P500 en 2025</a:t>
            </a:r>
            <a:br>
              <a:rPr lang="fr-CA" sz="2200" b="1" dirty="0">
                <a:solidFill>
                  <a:schemeClr val="tx2"/>
                </a:solidFill>
                <a:latin typeface="+mn-lt"/>
                <a:ea typeface="+mn-ea"/>
                <a:cs typeface="+mn-cs"/>
              </a:rPr>
            </a:br>
            <a:endParaRPr lang="fr-CA" sz="2200" b="1" dirty="0">
              <a:solidFill>
                <a:schemeClr val="tx2"/>
              </a:solidFill>
              <a:latin typeface="+mn-lt"/>
              <a:ea typeface="+mn-ea"/>
              <a:cs typeface="+mn-cs"/>
            </a:endParaRPr>
          </a:p>
        </p:txBody>
      </p:sp>
    </p:spTree>
    <p:extLst>
      <p:ext uri="{BB962C8B-B14F-4D97-AF65-F5344CB8AC3E}">
        <p14:creationId xmlns:p14="http://schemas.microsoft.com/office/powerpoint/2010/main" val="2423788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B985A-FD2E-3748-5998-B14318AA7146}"/>
            </a:ext>
          </a:extLst>
        </p:cNvPr>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E720D8BE-FD0A-D236-4B62-138B09F03C9D}"/>
              </a:ext>
            </a:extLst>
          </p:cNvPr>
          <p:cNvSpPr>
            <a:spLocks noGrp="1"/>
          </p:cNvSpPr>
          <p:nvPr>
            <p:ph type="body" sz="quarter" idx="11"/>
          </p:nvPr>
        </p:nvSpPr>
        <p:spPr/>
        <p:txBody>
          <a:bodyPr/>
          <a:lstStyle/>
          <a:p>
            <a:pPr marL="173736">
              <a:spcAft>
                <a:spcPts val="600"/>
              </a:spcAft>
            </a:pPr>
            <a:r>
              <a:rPr lang="fr-CA" dirty="0"/>
              <a:t>Rendements sectoriels du MSCI Monde</a:t>
            </a:r>
          </a:p>
          <a:p>
            <a:pPr marL="173736">
              <a:spcAft>
                <a:spcPts val="600"/>
              </a:spcAft>
            </a:pPr>
            <a:r>
              <a:rPr lang="fr-CA" sz="1200" dirty="0"/>
              <a:t>Au 31 décembre 2025</a:t>
            </a:r>
          </a:p>
          <a:p>
            <a:br>
              <a:rPr lang="fr-CA" dirty="0"/>
            </a:br>
            <a:endParaRPr lang="fr-CA" sz="1800" dirty="0"/>
          </a:p>
        </p:txBody>
      </p:sp>
      <p:pic>
        <p:nvPicPr>
          <p:cNvPr id="2" name="Image 1">
            <a:extLst>
              <a:ext uri="{FF2B5EF4-FFF2-40B4-BE49-F238E27FC236}">
                <a16:creationId xmlns:a16="http://schemas.microsoft.com/office/drawing/2014/main" id="{01557292-F063-02F7-2E18-EA65AC94F0C0}"/>
              </a:ext>
            </a:extLst>
          </p:cNvPr>
          <p:cNvPicPr/>
          <p:nvPr/>
        </p:nvPicPr>
        <p:blipFill>
          <a:blip r:embed="rId3"/>
          <a:stretch>
            <a:fillRect/>
          </a:stretch>
        </p:blipFill>
        <p:spPr>
          <a:xfrm>
            <a:off x="429929" y="993095"/>
            <a:ext cx="8049763" cy="3464152"/>
          </a:xfrm>
          <a:prstGeom prst="rect">
            <a:avLst/>
          </a:prstGeom>
        </p:spPr>
      </p:pic>
      <p:sp>
        <p:nvSpPr>
          <p:cNvPr id="3" name="ZoneTexte 2">
            <a:extLst>
              <a:ext uri="{FF2B5EF4-FFF2-40B4-BE49-F238E27FC236}">
                <a16:creationId xmlns:a16="http://schemas.microsoft.com/office/drawing/2014/main" id="{55ED6808-5C00-0935-EDAF-6A6B9BE41D1E}"/>
              </a:ext>
            </a:extLst>
          </p:cNvPr>
          <p:cNvSpPr txBox="1"/>
          <p:nvPr/>
        </p:nvSpPr>
        <p:spPr>
          <a:xfrm>
            <a:off x="756615" y="4686509"/>
            <a:ext cx="5169600"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900" b="0" i="0" u="none" strike="noStrike" kern="1200" cap="none" spc="0" normalizeH="0" baseline="0" noProof="0">
                <a:ln>
                  <a:noFill/>
                </a:ln>
                <a:solidFill>
                  <a:srgbClr val="003DA5"/>
                </a:solidFill>
                <a:effectLst/>
                <a:uLnTx/>
                <a:uFillTx/>
                <a:latin typeface="Calibri" panose="020F0502020204030204" pitchFamily="34" charset="0"/>
                <a:ea typeface="+mn-ea"/>
                <a:cs typeface="+mn-cs"/>
              </a:rPr>
              <a:t>*</a:t>
            </a:r>
            <a:r>
              <a:rPr kumimoji="0" lang="en-CA" sz="900" b="0" i="0" u="none" strike="noStrike" kern="1200" cap="none" spc="0" normalizeH="0" baseline="0" noProof="0" err="1">
                <a:ln>
                  <a:noFill/>
                </a:ln>
                <a:solidFill>
                  <a:srgbClr val="064DD9"/>
                </a:solidFill>
                <a:effectLst/>
                <a:uLnTx/>
                <a:uFillTx/>
                <a:latin typeface="Calibri" panose="020F0502020204030204" pitchFamily="34" charset="0"/>
                <a:ea typeface="+mn-ea"/>
                <a:cs typeface="+mn-cs"/>
              </a:rPr>
              <a:t>Rendements</a:t>
            </a:r>
            <a:r>
              <a:rPr kumimoji="0" lang="en-CA" sz="900" b="0" i="0" u="none" strike="noStrike" kern="1200" cap="none" spc="0" normalizeH="0" baseline="0" noProof="0">
                <a:ln>
                  <a:noFill/>
                </a:ln>
                <a:solidFill>
                  <a:srgbClr val="064DD9"/>
                </a:solidFill>
                <a:effectLst/>
                <a:uLnTx/>
                <a:uFillTx/>
                <a:latin typeface="Calibri" panose="020F0502020204030204" pitchFamily="34" charset="0"/>
                <a:ea typeface="+mn-ea"/>
                <a:cs typeface="+mn-cs"/>
              </a:rPr>
              <a:t> </a:t>
            </a:r>
            <a:r>
              <a:rPr kumimoji="0" lang="en-CA" sz="900" b="0" i="0" u="none" strike="noStrike" kern="1200" cap="none" spc="0" normalizeH="0" baseline="0" noProof="0" err="1">
                <a:ln>
                  <a:noFill/>
                </a:ln>
                <a:solidFill>
                  <a:srgbClr val="064DD9"/>
                </a:solidFill>
                <a:effectLst/>
                <a:uLnTx/>
                <a:uFillTx/>
                <a:latin typeface="Calibri" panose="020F0502020204030204" pitchFamily="34" charset="0"/>
                <a:ea typeface="+mn-ea"/>
                <a:cs typeface="+mn-cs"/>
              </a:rPr>
              <a:t>totaux</a:t>
            </a:r>
            <a:r>
              <a:rPr kumimoji="0" lang="en-CA" sz="900" b="0" i="0" u="none" strike="noStrike" kern="1200" cap="none" spc="0" normalizeH="0" baseline="0" noProof="0">
                <a:ln>
                  <a:noFill/>
                </a:ln>
                <a:solidFill>
                  <a:srgbClr val="064DD9"/>
                </a:solidFill>
                <a:effectLst/>
                <a:uLnTx/>
                <a:uFillTx/>
                <a:latin typeface="Calibri" panose="020F0502020204030204" pitchFamily="34" charset="0"/>
                <a:ea typeface="+mn-ea"/>
                <a:cs typeface="+mn-cs"/>
              </a:rPr>
              <a:t> </a:t>
            </a:r>
            <a:r>
              <a:rPr kumimoji="0" lang="en-CA" sz="900" b="0" i="0" u="none" strike="noStrike" kern="1200" cap="none" spc="0" normalizeH="0" baseline="0" noProof="0" err="1">
                <a:ln>
                  <a:noFill/>
                </a:ln>
                <a:solidFill>
                  <a:srgbClr val="064DD9"/>
                </a:solidFill>
                <a:effectLst/>
                <a:uLnTx/>
                <a:uFillTx/>
                <a:latin typeface="Calibri" panose="020F0502020204030204" pitchFamily="34" charset="0"/>
                <a:ea typeface="+mn-ea"/>
                <a:cs typeface="+mn-cs"/>
              </a:rPr>
              <a:t>incluant</a:t>
            </a:r>
            <a:r>
              <a:rPr kumimoji="0" lang="en-CA" sz="900" b="0" i="0" u="none" strike="noStrike" kern="1200" cap="none" spc="0" normalizeH="0" baseline="0" noProof="0">
                <a:ln>
                  <a:noFill/>
                </a:ln>
                <a:solidFill>
                  <a:srgbClr val="064DD9"/>
                </a:solidFill>
                <a:effectLst/>
                <a:uLnTx/>
                <a:uFillTx/>
                <a:latin typeface="Calibri" panose="020F0502020204030204" pitchFamily="34" charset="0"/>
                <a:ea typeface="+mn-ea"/>
                <a:cs typeface="+mn-cs"/>
              </a:rPr>
              <a:t> les </a:t>
            </a:r>
            <a:r>
              <a:rPr kumimoji="0" lang="en-CA" sz="900" b="0" i="0" u="none" strike="noStrike" kern="1200" cap="none" spc="0" normalizeH="0" baseline="0" noProof="0" err="1">
                <a:ln>
                  <a:noFill/>
                </a:ln>
                <a:solidFill>
                  <a:srgbClr val="064DD9"/>
                </a:solidFill>
                <a:effectLst/>
                <a:uLnTx/>
                <a:uFillTx/>
                <a:latin typeface="Calibri" panose="020F0502020204030204" pitchFamily="34" charset="0"/>
                <a:ea typeface="+mn-ea"/>
                <a:cs typeface="+mn-cs"/>
              </a:rPr>
              <a:t>dividendes</a:t>
            </a:r>
            <a:endParaRPr kumimoji="0" lang="en-CA" sz="900" b="0" i="0" u="none" strike="noStrike" kern="1200" cap="none" spc="0" normalizeH="0" baseline="0" noProof="0">
              <a:ln>
                <a:noFill/>
              </a:ln>
              <a:solidFill>
                <a:srgbClr val="064DD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90539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2E992C0-2B7E-4132-B5EE-4D867171B03B}"/>
              </a:ext>
            </a:extLst>
          </p:cNvPr>
          <p:cNvSpPr>
            <a:spLocks noGrp="1"/>
          </p:cNvSpPr>
          <p:nvPr>
            <p:ph type="body" sz="quarter" idx="11"/>
          </p:nvPr>
        </p:nvSpPr>
        <p:spPr/>
        <p:txBody>
          <a:bodyPr/>
          <a:lstStyle/>
          <a:p>
            <a:r>
              <a:rPr lang="fr-CA" b="1" dirty="0"/>
              <a:t>ia.ca/économie</a:t>
            </a:r>
          </a:p>
        </p:txBody>
      </p:sp>
      <p:pic>
        <p:nvPicPr>
          <p:cNvPr id="2" name="Image 1">
            <a:extLst>
              <a:ext uri="{FF2B5EF4-FFF2-40B4-BE49-F238E27FC236}">
                <a16:creationId xmlns:a16="http://schemas.microsoft.com/office/drawing/2014/main" id="{69332E64-029C-451E-B98A-971B4435B269}"/>
              </a:ext>
            </a:extLst>
          </p:cNvPr>
          <p:cNvPicPr>
            <a:picLocks noChangeAspect="1"/>
          </p:cNvPicPr>
          <p:nvPr/>
        </p:nvPicPr>
        <p:blipFill>
          <a:blip r:embed="rId3"/>
          <a:stretch>
            <a:fillRect/>
          </a:stretch>
        </p:blipFill>
        <p:spPr>
          <a:xfrm>
            <a:off x="2057400" y="825353"/>
            <a:ext cx="5370368" cy="4121444"/>
          </a:xfrm>
          <a:prstGeom prst="rect">
            <a:avLst/>
          </a:prstGeom>
        </p:spPr>
      </p:pic>
    </p:spTree>
    <p:extLst>
      <p:ext uri="{BB962C8B-B14F-4D97-AF65-F5344CB8AC3E}">
        <p14:creationId xmlns:p14="http://schemas.microsoft.com/office/powerpoint/2010/main" val="3943146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4294967295"/>
            <p:custDataLst>
              <p:tags r:id="rId1"/>
            </p:custDataLst>
          </p:nvPr>
        </p:nvSpPr>
        <p:spPr>
          <a:xfrm>
            <a:off x="0" y="590550"/>
            <a:ext cx="6977063" cy="4194175"/>
          </a:xfrm>
          <a:prstGeom prst="rect">
            <a:avLst/>
          </a:prstGeom>
        </p:spPr>
        <p:txBody>
          <a:bodyPr/>
          <a:lstStyle/>
          <a:p>
            <a:pPr marL="0" indent="0">
              <a:buNone/>
            </a:pPr>
            <a:r>
              <a:rPr lang="fr-CA" sz="1100" dirty="0">
                <a:solidFill>
                  <a:schemeClr val="bg1"/>
                </a:solidFill>
                <a:latin typeface="Calibri" panose="020F0502020204030204" pitchFamily="34" charset="0"/>
                <a:cs typeface="Calibri" panose="020F0502020204030204" pitchFamily="34" charset="0"/>
              </a:rPr>
              <a:t>Les renseignements fournis dans ce document ne constituent en aucun cas un conseil juridique, fiscal ou financier. Les opinions exprimées par le représentant-conseil responsable de la gestion du(des) fonds distinct(s) indiqué(s) à la présentation (« gestionnaire de portefeuille ») représentent son avis professionnel, ne représentent pas nécessairement les points de vue </a:t>
            </a:r>
            <a:r>
              <a:rPr lang="fr-CA" sz="1100" dirty="0" err="1">
                <a:solidFill>
                  <a:schemeClr val="bg1"/>
                </a:solidFill>
                <a:latin typeface="Calibri" panose="020F0502020204030204" pitchFamily="34" charset="0"/>
                <a:cs typeface="Calibri" panose="020F0502020204030204" pitchFamily="34" charset="0"/>
              </a:rPr>
              <a:t>d’iA</a:t>
            </a:r>
            <a:r>
              <a:rPr lang="fr-CA" sz="1100" dirty="0">
                <a:solidFill>
                  <a:schemeClr val="bg1"/>
                </a:solidFill>
                <a:latin typeface="Calibri" panose="020F0502020204030204" pitchFamily="34" charset="0"/>
                <a:cs typeface="Calibri" panose="020F0502020204030204" pitchFamily="34" charset="0"/>
              </a:rPr>
              <a:t> Groupe financier et ne doivent pas être considérées comme étant fiables à toute autre fin. L’information prospective et les opinions exprimées sont valides uniquement à la date de cette présentation et sont sujettes à changement sans préavis. </a:t>
            </a:r>
            <a:r>
              <a:rPr lang="fr-CA" sz="1100" dirty="0" err="1">
                <a:solidFill>
                  <a:schemeClr val="bg1"/>
                </a:solidFill>
                <a:latin typeface="Calibri" panose="020F0502020204030204" pitchFamily="34" charset="0"/>
                <a:cs typeface="Calibri" panose="020F0502020204030204" pitchFamily="34" charset="0"/>
              </a:rPr>
              <a:t>iA</a:t>
            </a:r>
            <a:r>
              <a:rPr lang="fr-CA" sz="1100" dirty="0">
                <a:solidFill>
                  <a:schemeClr val="bg1"/>
                </a:solidFill>
                <a:latin typeface="Calibri" panose="020F0502020204030204" pitchFamily="34" charset="0"/>
                <a:cs typeface="Calibri" panose="020F0502020204030204" pitchFamily="34" charset="0"/>
              </a:rPr>
              <a:t> Groupe financier décline toute responsabilité quant à la mise à jour des informations transmises dans la présentation.</a:t>
            </a:r>
          </a:p>
          <a:p>
            <a:pPr marL="0" indent="0">
              <a:buNone/>
            </a:pPr>
            <a:r>
              <a:rPr lang="fr-CA" sz="1100" dirty="0">
                <a:solidFill>
                  <a:schemeClr val="bg1"/>
                </a:solidFill>
                <a:latin typeface="Calibri" panose="020F0502020204030204" pitchFamily="34" charset="0"/>
                <a:cs typeface="Calibri" panose="020F0502020204030204" pitchFamily="34" charset="0"/>
              </a:rPr>
              <a:t>Aucun renseignement fourni ne devrait être considéré comme un conseil d’achat ou de vente d’un titre quelconque. Les fonds distincts peuvent vendre ou acheter des titres à tout moment et la valeur des titres détenus en portefeuille peut augmenter ou diminuer. Le rendement passé d’un fonds distinct ou d’un titre ne constitue pas une indication de son rendement futur.  </a:t>
            </a:r>
          </a:p>
          <a:p>
            <a:pPr marL="0" indent="0">
              <a:buNone/>
            </a:pPr>
            <a:r>
              <a:rPr lang="fr-CA" sz="1100" dirty="0">
                <a:solidFill>
                  <a:schemeClr val="bg1"/>
                </a:solidFill>
                <a:latin typeface="Calibri" panose="020F0502020204030204" pitchFamily="34" charset="0"/>
                <a:cs typeface="Calibri" panose="020F0502020204030204" pitchFamily="34" charset="0"/>
              </a:rPr>
              <a:t>Cette présentation peut contenir de l’information provenant de fournisseurs de données externes, ce qui inclut notamment, sans s’y limiter, des cotes de crédit, des indices et des systèmes de classification de compagnies. Ces données sont la propriété du fournisseur de données externes concerné, sont commercialisées par ce dernier et elles ne sont utilisées dans la présentation qu’à titre d’illustration seulement. La présentation est destinée pour usage interne uniquement et l’information qu’elle contient ne peut être reproduite et/ou distribuée sans avoir obtenu préalablement le consentement écrit </a:t>
            </a:r>
            <a:r>
              <a:rPr lang="fr-CA" sz="1100" dirty="0" err="1">
                <a:solidFill>
                  <a:schemeClr val="bg1"/>
                </a:solidFill>
                <a:latin typeface="Calibri" panose="020F0502020204030204" pitchFamily="34" charset="0"/>
                <a:cs typeface="Calibri" panose="020F0502020204030204" pitchFamily="34" charset="0"/>
              </a:rPr>
              <a:t>d’iA</a:t>
            </a:r>
            <a:r>
              <a:rPr lang="fr-CA" sz="1100" dirty="0">
                <a:solidFill>
                  <a:schemeClr val="bg1"/>
                </a:solidFill>
                <a:latin typeface="Calibri" panose="020F0502020204030204" pitchFamily="34" charset="0"/>
                <a:cs typeface="Calibri" panose="020F0502020204030204" pitchFamily="34" charset="0"/>
              </a:rPr>
              <a:t> Groupe financier ou du fournisseur de données externes concerné. Aucun fournisseur de données externes n’accepte de responsabilité à l’égard de la présentation et de l’information qu’elle contient et n’offre de garantie ou ne fait de représentation, expresse ou tacite, à l’égard de celles-ci. La présentation a été préparée par le gestionnaire de portefeuille et n’a pas été révisée ou approuvée par les fournisseurs de données externes concernés. </a:t>
            </a:r>
          </a:p>
          <a:p>
            <a:pPr marL="0" indent="0">
              <a:buNone/>
            </a:pPr>
            <a:r>
              <a:rPr lang="fr-CA" sz="1100" dirty="0">
                <a:solidFill>
                  <a:schemeClr val="bg1"/>
                </a:solidFill>
                <a:latin typeface="Calibri" panose="020F0502020204030204" pitchFamily="34" charset="0"/>
                <a:cs typeface="Calibri" panose="020F0502020204030204" pitchFamily="34" charset="0"/>
              </a:rPr>
              <a:t>Les fonds distincts sont offerts par l’Industrielle Alliance, Assurance et services financiers </a:t>
            </a:r>
            <a:r>
              <a:rPr lang="fr-CA" sz="1100" dirty="0" err="1">
                <a:solidFill>
                  <a:schemeClr val="bg1"/>
                </a:solidFill>
                <a:latin typeface="Calibri" panose="020F0502020204030204" pitchFamily="34" charset="0"/>
                <a:cs typeface="Calibri" panose="020F0502020204030204" pitchFamily="34" charset="0"/>
              </a:rPr>
              <a:t>inc.</a:t>
            </a:r>
            <a:r>
              <a:rPr lang="fr-CA" sz="1100" dirty="0">
                <a:solidFill>
                  <a:schemeClr val="bg1"/>
                </a:solidFill>
                <a:latin typeface="Calibri" panose="020F0502020204030204" pitchFamily="34" charset="0"/>
                <a:cs typeface="Calibri" panose="020F0502020204030204" pitchFamily="34" charset="0"/>
              </a:rPr>
              <a:t>, iA Groupe financier est une marque de commerce et un autre nom sous lequel l’Industrielle Alliance, Assurance et services financiers </a:t>
            </a:r>
            <a:r>
              <a:rPr lang="fr-CA" sz="1100" dirty="0" err="1">
                <a:solidFill>
                  <a:schemeClr val="bg1"/>
                </a:solidFill>
                <a:latin typeface="Calibri" panose="020F0502020204030204" pitchFamily="34" charset="0"/>
                <a:cs typeface="Calibri" panose="020F0502020204030204" pitchFamily="34" charset="0"/>
              </a:rPr>
              <a:t>inc.</a:t>
            </a:r>
            <a:r>
              <a:rPr lang="fr-CA" sz="1100" dirty="0">
                <a:solidFill>
                  <a:schemeClr val="bg1"/>
                </a:solidFill>
                <a:latin typeface="Calibri" panose="020F0502020204030204" pitchFamily="34" charset="0"/>
                <a:cs typeface="Calibri" panose="020F0502020204030204" pitchFamily="34" charset="0"/>
              </a:rPr>
              <a:t>, exerce ses activités.</a:t>
            </a:r>
          </a:p>
        </p:txBody>
      </p:sp>
      <p:sp>
        <p:nvSpPr>
          <p:cNvPr id="4" name="Espace réservé du texte 3">
            <a:extLst>
              <a:ext uri="{FF2B5EF4-FFF2-40B4-BE49-F238E27FC236}">
                <a16:creationId xmlns:a16="http://schemas.microsoft.com/office/drawing/2014/main" id="{91BE78F8-292A-4C5E-B8D1-80A012AB0C91}"/>
              </a:ext>
            </a:extLst>
          </p:cNvPr>
          <p:cNvSpPr>
            <a:spLocks noGrp="1"/>
          </p:cNvSpPr>
          <p:nvPr>
            <p:ph type="body" sz="quarter" idx="4294967295"/>
          </p:nvPr>
        </p:nvSpPr>
        <p:spPr>
          <a:xfrm>
            <a:off x="0" y="-98425"/>
            <a:ext cx="5562600" cy="457200"/>
          </a:xfrm>
          <a:prstGeom prst="rect">
            <a:avLst/>
          </a:prstGeom>
        </p:spPr>
        <p:txBody>
          <a:bodyPr/>
          <a:lstStyle/>
          <a:p>
            <a:pPr marL="0" indent="0" defTabSz="914377">
              <a:lnSpc>
                <a:spcPts val="5333"/>
              </a:lnSpc>
              <a:spcBef>
                <a:spcPct val="0"/>
              </a:spcBef>
              <a:buNone/>
            </a:pPr>
            <a:r>
              <a:rPr lang="fr-CA" sz="4000" dirty="0">
                <a:solidFill>
                  <a:schemeClr val="bg1"/>
                </a:solidFill>
                <a:latin typeface="+mn-lt"/>
                <a:ea typeface="+mj-ea"/>
              </a:rPr>
              <a:t>Divulgation – autorisation</a:t>
            </a:r>
          </a:p>
        </p:txBody>
      </p:sp>
    </p:spTree>
    <p:extLst>
      <p:ext uri="{BB962C8B-B14F-4D97-AF65-F5344CB8AC3E}">
        <p14:creationId xmlns:p14="http://schemas.microsoft.com/office/powerpoint/2010/main" val="3314071799"/>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B9C1B31-E20E-4060-BFB7-AD438463D5ED}"/>
              </a:ext>
            </a:extLst>
          </p:cNvPr>
          <p:cNvSpPr txBox="1">
            <a:spLocks/>
          </p:cNvSpPr>
          <p:nvPr>
            <p:custDataLst>
              <p:tags r:id="rId1"/>
            </p:custDataLst>
          </p:nvPr>
        </p:nvSpPr>
        <p:spPr>
          <a:xfrm>
            <a:off x="6172200" y="1366174"/>
            <a:ext cx="2438400" cy="976976"/>
          </a:xfrm>
          <a:prstGeom prst="rect">
            <a:avLst/>
          </a:prstGeom>
        </p:spPr>
        <p:txBody>
          <a:bodyPr vert="horz" lIns="91440" tIns="45720" rIns="91440" bIns="45720" rtlCol="0" anchor="ctr"/>
          <a:lstStyle>
            <a:defPPr>
              <a:defRPr lang="fr-FR"/>
            </a:defPPr>
            <a:lvl1pPr algn="l"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r>
              <a:rPr lang="fr-CA" sz="4000" b="1" dirty="0">
                <a:solidFill>
                  <a:srgbClr val="003EA5"/>
                </a:solidFill>
                <a:ea typeface="+mj-ea"/>
                <a:cs typeface="+mj-cs"/>
              </a:rPr>
              <a:t>MERCI !</a:t>
            </a:r>
            <a:endParaRPr lang="fr-CA" sz="1100" dirty="0">
              <a:solidFill>
                <a:srgbClr val="003EA5"/>
              </a:solidFill>
            </a:endParaRPr>
          </a:p>
        </p:txBody>
      </p:sp>
    </p:spTree>
    <p:extLst>
      <p:ext uri="{BB962C8B-B14F-4D97-AF65-F5344CB8AC3E}">
        <p14:creationId xmlns:p14="http://schemas.microsoft.com/office/powerpoint/2010/main" val="717661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77B1C2BF-8B99-449D-BC19-0A7FA2463A65}"/>
              </a:ext>
            </a:extLst>
          </p:cNvPr>
          <p:cNvSpPr>
            <a:spLocks noGrp="1"/>
          </p:cNvSpPr>
          <p:nvPr>
            <p:ph type="body" sz="quarter" idx="11"/>
          </p:nvPr>
        </p:nvSpPr>
        <p:spPr/>
        <p:txBody>
          <a:bodyPr/>
          <a:lstStyle/>
          <a:p>
            <a:r>
              <a:rPr lang="fr-CA" dirty="0">
                <a:solidFill>
                  <a:srgbClr val="7F7F7F"/>
                </a:solidFill>
              </a:rPr>
              <a:t>Administration</a:t>
            </a:r>
            <a:br>
              <a:rPr lang="fr-CA" dirty="0"/>
            </a:br>
            <a:r>
              <a:rPr lang="fr-CA" sz="1800" dirty="0"/>
              <a:t>Actifs, DDA au 31 décembre 2025</a:t>
            </a:r>
          </a:p>
        </p:txBody>
      </p:sp>
      <p:graphicFrame>
        <p:nvGraphicFramePr>
          <p:cNvPr id="20" name="Objet 19">
            <a:extLst>
              <a:ext uri="{FF2B5EF4-FFF2-40B4-BE49-F238E27FC236}">
                <a16:creationId xmlns:a16="http://schemas.microsoft.com/office/drawing/2014/main" id="{746AF03F-4F44-4CD4-A49D-E51861AA6637}"/>
              </a:ext>
            </a:extLst>
          </p:cNvPr>
          <p:cNvGraphicFramePr>
            <a:graphicFrameLocks noChangeAspect="1"/>
          </p:cNvGraphicFramePr>
          <p:nvPr>
            <p:custDataLst>
              <p:tags r:id="rId1"/>
            </p:custDataLst>
            <p:extLst>
              <p:ext uri="{D42A27DB-BD31-4B8C-83A1-F6EECF244321}">
                <p14:modId xmlns:p14="http://schemas.microsoft.com/office/powerpoint/2010/main" val="2964336146"/>
              </p:ext>
            </p:extLst>
          </p:nvPr>
        </p:nvGraphicFramePr>
        <p:xfrm>
          <a:off x="1409700" y="971550"/>
          <a:ext cx="6324600" cy="3967162"/>
        </p:xfrm>
        <a:graphic>
          <a:graphicData uri="http://schemas.openxmlformats.org/presentationml/2006/ole">
            <mc:AlternateContent xmlns:mc="http://schemas.openxmlformats.org/markup-compatibility/2006">
              <mc:Choice xmlns:v="urn:schemas-microsoft-com:vml" Requires="v">
                <p:oleObj name="Worksheet" r:id="rId4" imgW="5657805" imgH="3810092" progId="Excel.Sheet.12">
                  <p:embed/>
                </p:oleObj>
              </mc:Choice>
              <mc:Fallback>
                <p:oleObj name="Worksheet" r:id="rId4" imgW="5657805" imgH="3810092" progId="Excel.Sheet.12">
                  <p:embed/>
                  <p:pic>
                    <p:nvPicPr>
                      <p:cNvPr id="20" name="Objet 19">
                        <a:extLst>
                          <a:ext uri="{FF2B5EF4-FFF2-40B4-BE49-F238E27FC236}">
                            <a16:creationId xmlns:a16="http://schemas.microsoft.com/office/drawing/2014/main" id="{746AF03F-4F44-4CD4-A49D-E51861AA6637}"/>
                          </a:ext>
                        </a:extLst>
                      </p:cNvPr>
                      <p:cNvPicPr/>
                      <p:nvPr/>
                    </p:nvPicPr>
                    <p:blipFill>
                      <a:blip r:embed="rId5"/>
                      <a:stretch>
                        <a:fillRect/>
                      </a:stretch>
                    </p:blipFill>
                    <p:spPr>
                      <a:xfrm>
                        <a:off x="1409700" y="971550"/>
                        <a:ext cx="6324600" cy="3967162"/>
                      </a:xfrm>
                      <a:prstGeom prst="rect">
                        <a:avLst/>
                      </a:prstGeom>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custDataLst>
              <p:tags r:id="rId1"/>
            </p:custDataLst>
          </p:nvPr>
        </p:nvSpPr>
        <p:spPr>
          <a:xfrm>
            <a:off x="1331120" y="1248966"/>
            <a:ext cx="6603206" cy="3780235"/>
          </a:xfrm>
          <a:prstGeom prst="rect">
            <a:avLst/>
          </a:prstGeom>
        </p:spPr>
        <p:txBody>
          <a:bodyPr/>
          <a:lstStyle/>
          <a:p>
            <a:pPr marL="146447" marR="0" lvl="0" indent="-146447" algn="l" defTabSz="671513" rtl="0" eaLnBrk="0" fontAlgn="auto" latinLnBrk="0" hangingPunct="0">
              <a:lnSpc>
                <a:spcPct val="100000"/>
              </a:lnSpc>
              <a:spcBef>
                <a:spcPts val="450"/>
              </a:spcBef>
              <a:spcAft>
                <a:spcPts val="450"/>
              </a:spcAft>
              <a:buClr>
                <a:srgbClr val="308AC2"/>
              </a:buClr>
              <a:buSzPct val="75000"/>
              <a:buFont typeface="Symbol" pitchFamily="18" charset="2"/>
              <a:buChar char="¨"/>
              <a:tabLst/>
              <a:defRPr/>
            </a:pPr>
            <a:endParaRPr kumimoji="0" lang="fr-CA" sz="1500" b="0" i="0" u="none" strike="noStrike" kern="0" cap="none" spc="0" normalizeH="0" baseline="0" noProof="0" dirty="0">
              <a:ln>
                <a:noFill/>
              </a:ln>
              <a:solidFill>
                <a:srgbClr val="000000"/>
              </a:solidFill>
              <a:effectLst/>
              <a:uLnTx/>
              <a:uFillTx/>
              <a:latin typeface="Century Gothic" pitchFamily="34" charset="0"/>
              <a:ea typeface="+mn-ea"/>
              <a:cs typeface="+mn-cs"/>
            </a:endParaRPr>
          </a:p>
        </p:txBody>
      </p:sp>
      <p:graphicFrame>
        <p:nvGraphicFramePr>
          <p:cNvPr id="133" name="Espace réservé du contenu 2">
            <a:extLst>
              <a:ext uri="{FF2B5EF4-FFF2-40B4-BE49-F238E27FC236}">
                <a16:creationId xmlns:a16="http://schemas.microsoft.com/office/drawing/2014/main" id="{6B02547B-7A0F-4F38-99EF-B0FE7729D1AA}"/>
              </a:ext>
            </a:extLst>
          </p:cNvPr>
          <p:cNvGraphicFramePr>
            <a:graphicFrameLocks noChangeAspect="1"/>
          </p:cNvGraphicFramePr>
          <p:nvPr>
            <p:custDataLst>
              <p:tags r:id="rId2"/>
            </p:custDataLst>
            <p:extLst>
              <p:ext uri="{D42A27DB-BD31-4B8C-83A1-F6EECF244321}">
                <p14:modId xmlns:p14="http://schemas.microsoft.com/office/powerpoint/2010/main" val="2157357998"/>
              </p:ext>
            </p:extLst>
          </p:nvPr>
        </p:nvGraphicFramePr>
        <p:xfrm>
          <a:off x="92579" y="1123950"/>
          <a:ext cx="8708521" cy="3917656"/>
        </p:xfrm>
        <a:graphic>
          <a:graphicData uri="http://schemas.openxmlformats.org/drawingml/2006/chart">
            <c:chart xmlns:c="http://schemas.openxmlformats.org/drawingml/2006/chart" xmlns:r="http://schemas.openxmlformats.org/officeDocument/2006/relationships" r:id="rId5"/>
          </a:graphicData>
        </a:graphic>
      </p:graphicFrame>
      <p:sp>
        <p:nvSpPr>
          <p:cNvPr id="3" name="Espace réservé du texte 2">
            <a:extLst>
              <a:ext uri="{FF2B5EF4-FFF2-40B4-BE49-F238E27FC236}">
                <a16:creationId xmlns:a16="http://schemas.microsoft.com/office/drawing/2014/main" id="{8674F760-4058-434A-B65E-3F749C31F7A6}"/>
              </a:ext>
            </a:extLst>
          </p:cNvPr>
          <p:cNvSpPr>
            <a:spLocks noGrp="1"/>
          </p:cNvSpPr>
          <p:nvPr>
            <p:ph type="body" sz="quarter" idx="11"/>
          </p:nvPr>
        </p:nvSpPr>
        <p:spPr/>
        <p:txBody>
          <a:bodyPr/>
          <a:lstStyle/>
          <a:p>
            <a:r>
              <a:rPr lang="fr-CA" dirty="0"/>
              <a:t>Actif sous gestion / CASOM</a:t>
            </a:r>
            <a:br>
              <a:rPr lang="fr-CA" dirty="0"/>
            </a:br>
            <a:r>
              <a:rPr lang="fr-CA" sz="1800" dirty="0"/>
              <a:t>au 31 décembre 2025 </a:t>
            </a:r>
          </a:p>
        </p:txBody>
      </p:sp>
    </p:spTree>
    <p:extLst>
      <p:ext uri="{BB962C8B-B14F-4D97-AF65-F5344CB8AC3E}">
        <p14:creationId xmlns:p14="http://schemas.microsoft.com/office/powerpoint/2010/main" val="2365155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A85190-AC54-4C21-B2B7-7866C1337EAD}"/>
              </a:ext>
            </a:extLst>
          </p:cNvPr>
          <p:cNvSpPr/>
          <p:nvPr>
            <p:custDataLst>
              <p:tags r:id="rId1"/>
            </p:custDataLst>
          </p:nvPr>
        </p:nvSpPr>
        <p:spPr>
          <a:xfrm>
            <a:off x="6096000" y="1047750"/>
            <a:ext cx="2362200" cy="1524000"/>
          </a:xfrm>
          <a:prstGeom prst="rect">
            <a:avLst/>
          </a:prstGeom>
          <a:noFill/>
          <a:ln w="9525">
            <a:solidFill>
              <a:srgbClr val="0051B2"/>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cxnSp>
        <p:nvCxnSpPr>
          <p:cNvPr id="6" name="Connecteur droit avec flèche 5">
            <a:extLst>
              <a:ext uri="{FF2B5EF4-FFF2-40B4-BE49-F238E27FC236}">
                <a16:creationId xmlns:a16="http://schemas.microsoft.com/office/drawing/2014/main" id="{1F1B152C-9D04-48A7-9886-C15292620739}"/>
              </a:ext>
            </a:extLst>
          </p:cNvPr>
          <p:cNvCxnSpPr>
            <a:cxnSpLocks/>
          </p:cNvCxnSpPr>
          <p:nvPr>
            <p:custDataLst>
              <p:tags r:id="rId2"/>
            </p:custDataLst>
          </p:nvPr>
        </p:nvCxnSpPr>
        <p:spPr>
          <a:xfrm flipV="1">
            <a:off x="5029200" y="2190750"/>
            <a:ext cx="990600" cy="2362200"/>
          </a:xfrm>
          <a:prstGeom prst="straightConnector1">
            <a:avLst/>
          </a:prstGeom>
          <a:ln w="9525">
            <a:solidFill>
              <a:schemeClr val="tx2"/>
            </a:solidFill>
            <a:tailEnd type="triangle"/>
          </a:ln>
        </p:spPr>
        <p:style>
          <a:lnRef idx="2">
            <a:schemeClr val="dk1"/>
          </a:lnRef>
          <a:fillRef idx="0">
            <a:schemeClr val="dk1"/>
          </a:fillRef>
          <a:effectRef idx="1">
            <a:schemeClr val="dk1"/>
          </a:effectRef>
          <a:fontRef idx="minor">
            <a:schemeClr val="tx1"/>
          </a:fontRef>
        </p:style>
      </p:cxnSp>
      <p:sp>
        <p:nvSpPr>
          <p:cNvPr id="8" name="Espace réservé du texte 7">
            <a:extLst>
              <a:ext uri="{FF2B5EF4-FFF2-40B4-BE49-F238E27FC236}">
                <a16:creationId xmlns:a16="http://schemas.microsoft.com/office/drawing/2014/main" id="{BACBFA12-F10D-4FDF-BB93-9A1FB2467779}"/>
              </a:ext>
            </a:extLst>
          </p:cNvPr>
          <p:cNvSpPr>
            <a:spLocks noGrp="1"/>
          </p:cNvSpPr>
          <p:nvPr>
            <p:ph type="body" sz="quarter" idx="11"/>
          </p:nvPr>
        </p:nvSpPr>
        <p:spPr/>
        <p:txBody>
          <a:bodyPr/>
          <a:lstStyle/>
          <a:p>
            <a:r>
              <a:rPr lang="fr-CA" dirty="0"/>
              <a:t>Administration – Répartition des placements</a:t>
            </a:r>
            <a:br>
              <a:rPr lang="fr-CA" dirty="0"/>
            </a:br>
            <a:r>
              <a:rPr lang="fr-CA" sz="1800" dirty="0"/>
              <a:t>au 31 décembre 2025 (333 187 734 $)</a:t>
            </a:r>
          </a:p>
        </p:txBody>
      </p:sp>
      <p:graphicFrame>
        <p:nvGraphicFramePr>
          <p:cNvPr id="4" name="Graphique 3">
            <a:extLst>
              <a:ext uri="{FF2B5EF4-FFF2-40B4-BE49-F238E27FC236}">
                <a16:creationId xmlns:a16="http://schemas.microsoft.com/office/drawing/2014/main" id="{BDB2E3C1-17A6-43A3-7AB3-12442637B85E}"/>
              </a:ext>
            </a:extLst>
          </p:cNvPr>
          <p:cNvGraphicFramePr/>
          <p:nvPr>
            <p:custDataLst>
              <p:tags r:id="rId3"/>
            </p:custDataLst>
            <p:extLst>
              <p:ext uri="{D42A27DB-BD31-4B8C-83A1-F6EECF244321}">
                <p14:modId xmlns:p14="http://schemas.microsoft.com/office/powerpoint/2010/main" val="2142287418"/>
              </p:ext>
            </p:extLst>
          </p:nvPr>
        </p:nvGraphicFramePr>
        <p:xfrm>
          <a:off x="457200" y="1030754"/>
          <a:ext cx="8305800" cy="405559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800334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8" descr="Résultats de recherche d'images pour « silver »"/>
          <p:cNvSpPr>
            <a:spLocks noChangeAspect="1" noChangeArrowheads="1"/>
          </p:cNvSpPr>
          <p:nvPr>
            <p:custDataLst>
              <p:tags r:id="rId1"/>
            </p:custDataLst>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CA"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 name="AutoShape 22" descr="Résultats de recherche d'images pour « silver »"/>
          <p:cNvSpPr>
            <a:spLocks noChangeAspect="1" noChangeArrowheads="1"/>
          </p:cNvSpPr>
          <p:nvPr>
            <p:custDataLst>
              <p:tags r:id="rId2"/>
            </p:custDataLst>
          </p:nvPr>
        </p:nvSpPr>
        <p:spPr bwMode="auto">
          <a:xfrm>
            <a:off x="4572000" y="25717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CA" sz="135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 name="Espace réservé du contenu 3">
            <a:extLst>
              <a:ext uri="{FF2B5EF4-FFF2-40B4-BE49-F238E27FC236}">
                <a16:creationId xmlns:a16="http://schemas.microsoft.com/office/drawing/2014/main" id="{DC940A10-CABA-450A-A3DE-6290EC294479}"/>
              </a:ext>
            </a:extLst>
          </p:cNvPr>
          <p:cNvSpPr>
            <a:spLocks noGrp="1"/>
          </p:cNvSpPr>
          <p:nvPr>
            <p:ph sz="half" idx="14"/>
          </p:nvPr>
        </p:nvSpPr>
        <p:spPr>
          <a:xfrm>
            <a:off x="609600" y="971550"/>
            <a:ext cx="8229600" cy="3965996"/>
          </a:xfrm>
        </p:spPr>
        <p:txBody>
          <a:bodyPr/>
          <a:lstStyle/>
          <a:p>
            <a:r>
              <a:rPr lang="fr-CH" dirty="0">
                <a:solidFill>
                  <a:srgbClr val="003DA5"/>
                </a:solidFill>
                <a:sym typeface="Wingdings" panose="05000000000000000000" pitchFamily="2" charset="2"/>
              </a:rPr>
              <a:t>Local 9598, </a:t>
            </a:r>
            <a:r>
              <a:rPr lang="fr-CH" dirty="0" err="1">
                <a:solidFill>
                  <a:srgbClr val="003DA5"/>
                </a:solidFill>
                <a:sym typeface="Wingdings" panose="05000000000000000000" pitchFamily="2" charset="2"/>
              </a:rPr>
              <a:t>Elkem</a:t>
            </a:r>
            <a:r>
              <a:rPr lang="fr-CH" dirty="0">
                <a:solidFill>
                  <a:srgbClr val="003DA5"/>
                </a:solidFill>
                <a:sym typeface="Wingdings" panose="05000000000000000000" pitchFamily="2" charset="2"/>
              </a:rPr>
              <a:t> Métal Canada, REER (1</a:t>
            </a:r>
            <a:r>
              <a:rPr lang="fr-CH" baseline="30000" dirty="0">
                <a:solidFill>
                  <a:srgbClr val="003DA5"/>
                </a:solidFill>
                <a:sym typeface="Wingdings" panose="05000000000000000000" pitchFamily="2" charset="2"/>
              </a:rPr>
              <a:t>e</a:t>
            </a:r>
            <a:r>
              <a:rPr lang="fr-CH" dirty="0">
                <a:solidFill>
                  <a:srgbClr val="003DA5"/>
                </a:solidFill>
                <a:sym typeface="Wingdings" panose="05000000000000000000" pitchFamily="2" charset="2"/>
              </a:rPr>
              <a:t> mai 2025)</a:t>
            </a:r>
          </a:p>
          <a:p>
            <a:r>
              <a:rPr lang="fr-CH" dirty="0">
                <a:solidFill>
                  <a:srgbClr val="003DA5"/>
                </a:solidFill>
                <a:sym typeface="Wingdings" panose="05000000000000000000" pitchFamily="2" charset="2"/>
              </a:rPr>
              <a:t>Local 6869, 5778, 8664, 7401-7401FP Sud, 7401-7401FP Nord, ArcelorMittal, CELIAPP (15 mai 2025)</a:t>
            </a:r>
          </a:p>
          <a:p>
            <a:r>
              <a:rPr lang="fr-CH" dirty="0">
                <a:solidFill>
                  <a:srgbClr val="003DA5"/>
                </a:solidFill>
                <a:sym typeface="Wingdings" panose="05000000000000000000" pitchFamily="2" charset="2"/>
              </a:rPr>
              <a:t>Fonds humanitaire des Métallos, CNE (1</a:t>
            </a:r>
            <a:r>
              <a:rPr lang="fr-CH" baseline="30000" dirty="0">
                <a:solidFill>
                  <a:srgbClr val="003DA5"/>
                </a:solidFill>
                <a:sym typeface="Wingdings" panose="05000000000000000000" pitchFamily="2" charset="2"/>
              </a:rPr>
              <a:t>e</a:t>
            </a:r>
            <a:r>
              <a:rPr lang="fr-CH" dirty="0">
                <a:solidFill>
                  <a:srgbClr val="003DA5"/>
                </a:solidFill>
                <a:sym typeface="Wingdings" panose="05000000000000000000" pitchFamily="2" charset="2"/>
              </a:rPr>
              <a:t> mai 2025)</a:t>
            </a:r>
          </a:p>
          <a:p>
            <a:r>
              <a:rPr lang="fr-CH" dirty="0">
                <a:solidFill>
                  <a:srgbClr val="003DA5"/>
                </a:solidFill>
                <a:sym typeface="Wingdings" panose="05000000000000000000" pitchFamily="2" charset="2"/>
              </a:rPr>
              <a:t>Local 7531, CNE (1</a:t>
            </a:r>
            <a:r>
              <a:rPr lang="fr-CH" baseline="30000" dirty="0">
                <a:solidFill>
                  <a:srgbClr val="003DA5"/>
                </a:solidFill>
                <a:sym typeface="Wingdings" panose="05000000000000000000" pitchFamily="2" charset="2"/>
              </a:rPr>
              <a:t>e</a:t>
            </a:r>
            <a:r>
              <a:rPr lang="fr-CH" dirty="0">
                <a:solidFill>
                  <a:srgbClr val="003DA5"/>
                </a:solidFill>
                <a:sym typeface="Wingdings" panose="05000000000000000000" pitchFamily="2" charset="2"/>
              </a:rPr>
              <a:t> juillet 2025)</a:t>
            </a:r>
          </a:p>
          <a:p>
            <a:r>
              <a:rPr lang="fr-CH" dirty="0">
                <a:solidFill>
                  <a:srgbClr val="003DA5"/>
                </a:solidFill>
                <a:sym typeface="Wingdings" panose="05000000000000000000" pitchFamily="2" charset="2"/>
              </a:rPr>
              <a:t>Local 9291, CNE avec 2 comptes (1</a:t>
            </a:r>
            <a:r>
              <a:rPr lang="fr-CH" baseline="30000" dirty="0">
                <a:solidFill>
                  <a:srgbClr val="003DA5"/>
                </a:solidFill>
                <a:sym typeface="Wingdings" panose="05000000000000000000" pitchFamily="2" charset="2"/>
              </a:rPr>
              <a:t>e</a:t>
            </a:r>
            <a:r>
              <a:rPr lang="fr-CH" dirty="0">
                <a:solidFill>
                  <a:srgbClr val="003DA5"/>
                </a:solidFill>
                <a:sym typeface="Wingdings" panose="05000000000000000000" pitchFamily="2" charset="2"/>
              </a:rPr>
              <a:t> octobre 2025)</a:t>
            </a:r>
          </a:p>
          <a:p>
            <a:r>
              <a:rPr lang="fr-CH" dirty="0">
                <a:solidFill>
                  <a:srgbClr val="003DA5"/>
                </a:solidFill>
                <a:sym typeface="Wingdings" panose="05000000000000000000" pitchFamily="2" charset="2"/>
              </a:rPr>
              <a:t>Local 7785, CNE (1</a:t>
            </a:r>
            <a:r>
              <a:rPr lang="fr-CH" baseline="30000" dirty="0">
                <a:solidFill>
                  <a:srgbClr val="003DA5"/>
                </a:solidFill>
                <a:sym typeface="Wingdings" panose="05000000000000000000" pitchFamily="2" charset="2"/>
              </a:rPr>
              <a:t>e</a:t>
            </a:r>
            <a:r>
              <a:rPr lang="fr-CH" dirty="0">
                <a:solidFill>
                  <a:srgbClr val="003DA5"/>
                </a:solidFill>
                <a:sym typeface="Wingdings" panose="05000000000000000000" pitchFamily="2" charset="2"/>
              </a:rPr>
              <a:t> novembre 2025)</a:t>
            </a:r>
          </a:p>
          <a:p>
            <a:r>
              <a:rPr lang="fr-CH" dirty="0">
                <a:solidFill>
                  <a:srgbClr val="003DA5"/>
                </a:solidFill>
                <a:sym typeface="Wingdings" panose="05000000000000000000" pitchFamily="2" charset="2"/>
              </a:rPr>
              <a:t>Local 5778-7401 Nord, Ville de Fermont, REER (10 mars 2025)</a:t>
            </a:r>
          </a:p>
          <a:p>
            <a:endParaRPr lang="fr-CH" dirty="0">
              <a:solidFill>
                <a:srgbClr val="003DA5"/>
              </a:solidFill>
              <a:sym typeface="Wingdings" panose="05000000000000000000" pitchFamily="2" charset="2"/>
            </a:endParaRPr>
          </a:p>
          <a:p>
            <a:endParaRPr lang="fr-CH" dirty="0">
              <a:solidFill>
                <a:srgbClr val="003DA5"/>
              </a:solidFill>
              <a:sym typeface="Wingdings" panose="05000000000000000000" pitchFamily="2" charset="2"/>
            </a:endParaRPr>
          </a:p>
          <a:p>
            <a:endParaRPr lang="fr-CH" dirty="0">
              <a:solidFill>
                <a:srgbClr val="003DA5"/>
              </a:solidFill>
              <a:sym typeface="Wingdings" panose="05000000000000000000" pitchFamily="2" charset="2"/>
            </a:endParaRPr>
          </a:p>
          <a:p>
            <a:endParaRPr lang="fr-CH" dirty="0">
              <a:solidFill>
                <a:srgbClr val="003DA5"/>
              </a:solidFill>
            </a:endParaRPr>
          </a:p>
          <a:p>
            <a:endParaRPr lang="fr-CH" dirty="0">
              <a:solidFill>
                <a:srgbClr val="003DA5"/>
              </a:solidFill>
            </a:endParaRPr>
          </a:p>
          <a:p>
            <a:br>
              <a:rPr lang="fr-CA" dirty="0"/>
            </a:br>
            <a:endParaRPr lang="fr-CH" dirty="0">
              <a:solidFill>
                <a:srgbClr val="003DA5"/>
              </a:solidFill>
            </a:endParaRPr>
          </a:p>
          <a:p>
            <a:endParaRPr lang="fr-CA" dirty="0"/>
          </a:p>
        </p:txBody>
      </p:sp>
      <p:sp>
        <p:nvSpPr>
          <p:cNvPr id="6" name="Espace réservé du texte 5">
            <a:extLst>
              <a:ext uri="{FF2B5EF4-FFF2-40B4-BE49-F238E27FC236}">
                <a16:creationId xmlns:a16="http://schemas.microsoft.com/office/drawing/2014/main" id="{937ED74B-6591-49C4-A3BD-1D5C2EA82052}"/>
              </a:ext>
            </a:extLst>
          </p:cNvPr>
          <p:cNvSpPr>
            <a:spLocks noGrp="1"/>
          </p:cNvSpPr>
          <p:nvPr>
            <p:ph type="body" sz="quarter" idx="11"/>
          </p:nvPr>
        </p:nvSpPr>
        <p:spPr/>
        <p:txBody>
          <a:bodyPr/>
          <a:lstStyle/>
          <a:p>
            <a:r>
              <a:rPr lang="fr-CA" dirty="0"/>
              <a:t>Administration</a:t>
            </a:r>
            <a:br>
              <a:rPr lang="fr-CA" dirty="0"/>
            </a:br>
            <a:r>
              <a:rPr lang="fr-CA" sz="1800" dirty="0"/>
              <a:t>Nouveaux groupes en 2025</a:t>
            </a:r>
          </a:p>
        </p:txBody>
      </p:sp>
    </p:spTree>
    <p:extLst>
      <p:ext uri="{BB962C8B-B14F-4D97-AF65-F5344CB8AC3E}">
        <p14:creationId xmlns:p14="http://schemas.microsoft.com/office/powerpoint/2010/main" val="2834155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FE0B8BF-83BD-4379-9EE8-17D2AE522293}"/>
              </a:ext>
            </a:extLst>
          </p:cNvPr>
          <p:cNvSpPr>
            <a:spLocks noGrp="1"/>
          </p:cNvSpPr>
          <p:nvPr>
            <p:ph type="body" sz="quarter" idx="11"/>
          </p:nvPr>
        </p:nvSpPr>
        <p:spPr/>
        <p:txBody>
          <a:bodyPr/>
          <a:lstStyle/>
          <a:p>
            <a:r>
              <a:rPr lang="fr-CA" sz="4000" dirty="0"/>
              <a:t>Administration</a:t>
            </a:r>
            <a:br>
              <a:rPr lang="fr-CA" dirty="0">
                <a:solidFill>
                  <a:srgbClr val="FF0000"/>
                </a:solidFill>
              </a:rPr>
            </a:br>
            <a:r>
              <a:rPr lang="fr-CA" sz="1800" dirty="0"/>
              <a:t>Actifs en vigueur au 31 décembre 2025</a:t>
            </a:r>
          </a:p>
        </p:txBody>
      </p:sp>
      <p:sp>
        <p:nvSpPr>
          <p:cNvPr id="10" name="ZoneTexte 7">
            <a:extLst>
              <a:ext uri="{FF2B5EF4-FFF2-40B4-BE49-F238E27FC236}">
                <a16:creationId xmlns:a16="http://schemas.microsoft.com/office/drawing/2014/main" id="{E4F9F798-E9BD-4E9D-BE16-81E548A10B48}"/>
              </a:ext>
            </a:extLst>
          </p:cNvPr>
          <p:cNvSpPr txBox="1">
            <a:spLocks noChangeArrowheads="1"/>
          </p:cNvSpPr>
          <p:nvPr>
            <p:custDataLst>
              <p:tags r:id="rId1"/>
            </p:custDataLst>
          </p:nvPr>
        </p:nvSpPr>
        <p:spPr bwMode="auto">
          <a:xfrm>
            <a:off x="5715000" y="2647950"/>
            <a:ext cx="3581400" cy="2289281"/>
          </a:xfrm>
          <a:prstGeom prst="rect">
            <a:avLst/>
          </a:prstGeom>
          <a:noFill/>
          <a:ln w="9525">
            <a:solidFill>
              <a:srgbClr val="003DA5"/>
            </a:solidFill>
            <a:prstDash val="lgDashDotDot"/>
            <a:miter lim="800000"/>
            <a:headEnd/>
            <a:tailEnd/>
          </a:ln>
        </p:spPr>
        <p:txBody>
          <a:bodyPr wrap="square">
            <a:spAutoFit/>
          </a:bodyPr>
          <a:lstStyle/>
          <a:p>
            <a:pPr>
              <a:lnSpc>
                <a:spcPct val="150000"/>
              </a:lnSpc>
            </a:pPr>
            <a:r>
              <a:rPr lang="fr-CA" sz="800" b="1" u="sng" dirty="0">
                <a:solidFill>
                  <a:srgbClr val="0051B2"/>
                </a:solidFill>
              </a:rPr>
              <a:t>LÉGENDE</a:t>
            </a:r>
          </a:p>
          <a:p>
            <a:pPr defTabSz="895350" eaLnBrk="0" hangingPunct="0">
              <a:lnSpc>
                <a:spcPct val="150000"/>
              </a:lnSpc>
              <a:buClr>
                <a:srgbClr val="0051B2"/>
              </a:buClr>
              <a:buSzPct val="90000"/>
              <a:defRPr/>
            </a:pPr>
            <a:r>
              <a:rPr lang="fr-CA" sz="800" kern="0" dirty="0">
                <a:solidFill>
                  <a:srgbClr val="0051B2"/>
                </a:solidFill>
                <a:cs typeface="Arial" panose="020B0604020202020204" pitchFamily="34" charset="0"/>
              </a:rPr>
              <a:t>REER </a:t>
            </a:r>
            <a:r>
              <a:rPr lang="fr-CA" sz="800" kern="0" dirty="0">
                <a:solidFill>
                  <a:schemeClr val="tx1">
                    <a:lumMod val="50000"/>
                    <a:lumOff val="50000"/>
                  </a:schemeClr>
                </a:solidFill>
                <a:cs typeface="Arial" panose="020B0604020202020204" pitchFamily="34" charset="0"/>
              </a:rPr>
              <a:t>– Régime enregistré d‘épargne retraite</a:t>
            </a:r>
          </a:p>
          <a:p>
            <a:pPr defTabSz="895350" eaLnBrk="0" hangingPunct="0">
              <a:lnSpc>
                <a:spcPct val="150000"/>
              </a:lnSpc>
              <a:buClr>
                <a:srgbClr val="0051B2"/>
              </a:buClr>
              <a:buSzPct val="90000"/>
              <a:defRPr/>
            </a:pPr>
            <a:r>
              <a:rPr lang="fr-CA" sz="800" kern="0" dirty="0">
                <a:solidFill>
                  <a:srgbClr val="0051B2"/>
                </a:solidFill>
                <a:cs typeface="Arial" panose="020B0604020202020204" pitchFamily="34" charset="0"/>
              </a:rPr>
              <a:t>CRI</a:t>
            </a:r>
            <a:r>
              <a:rPr lang="fr-CA" sz="800" kern="0" dirty="0">
                <a:solidFill>
                  <a:schemeClr val="tx1">
                    <a:lumMod val="75000"/>
                    <a:lumOff val="25000"/>
                  </a:schemeClr>
                </a:solidFill>
                <a:cs typeface="Arial" panose="020B0604020202020204" pitchFamily="34" charset="0"/>
              </a:rPr>
              <a:t> </a:t>
            </a:r>
            <a:r>
              <a:rPr lang="fr-CA" sz="800" kern="0" dirty="0">
                <a:solidFill>
                  <a:schemeClr val="tx1">
                    <a:lumMod val="50000"/>
                    <a:lumOff val="50000"/>
                  </a:schemeClr>
                </a:solidFill>
                <a:cs typeface="Arial" panose="020B0604020202020204" pitchFamily="34" charset="0"/>
              </a:rPr>
              <a:t>– Compte de retraite immobilisé</a:t>
            </a:r>
          </a:p>
          <a:p>
            <a:pPr defTabSz="895350" eaLnBrk="0" hangingPunct="0">
              <a:lnSpc>
                <a:spcPct val="150000"/>
              </a:lnSpc>
              <a:buClr>
                <a:srgbClr val="0051B2"/>
              </a:buClr>
              <a:buSzPct val="90000"/>
              <a:defRPr/>
            </a:pPr>
            <a:r>
              <a:rPr lang="fr-CA" sz="800" kern="0" dirty="0">
                <a:solidFill>
                  <a:srgbClr val="0051B2"/>
                </a:solidFill>
                <a:cs typeface="Arial" panose="020B0604020202020204" pitchFamily="34" charset="0"/>
              </a:rPr>
              <a:t>RPA-CD</a:t>
            </a:r>
            <a:r>
              <a:rPr lang="fr-CA" sz="800" kern="0" dirty="0">
                <a:solidFill>
                  <a:schemeClr val="tx1">
                    <a:lumMod val="75000"/>
                    <a:lumOff val="25000"/>
                  </a:schemeClr>
                </a:solidFill>
                <a:cs typeface="Arial" panose="020B0604020202020204" pitchFamily="34" charset="0"/>
              </a:rPr>
              <a:t> </a:t>
            </a:r>
            <a:r>
              <a:rPr lang="fr-CA" sz="800" kern="0" dirty="0">
                <a:solidFill>
                  <a:schemeClr val="tx1">
                    <a:lumMod val="50000"/>
                    <a:lumOff val="50000"/>
                  </a:schemeClr>
                </a:solidFill>
                <a:cs typeface="Arial" panose="020B0604020202020204" pitchFamily="34" charset="0"/>
              </a:rPr>
              <a:t>– Régime de pension agréé à cotisation déterminée</a:t>
            </a:r>
          </a:p>
          <a:p>
            <a:pPr defTabSz="895350" eaLnBrk="0" hangingPunct="0">
              <a:lnSpc>
                <a:spcPct val="150000"/>
              </a:lnSpc>
              <a:buClr>
                <a:srgbClr val="0051B2"/>
              </a:buClr>
              <a:buSzPct val="90000"/>
              <a:defRPr/>
            </a:pPr>
            <a:r>
              <a:rPr lang="fr-CA" sz="800" kern="0" dirty="0">
                <a:solidFill>
                  <a:srgbClr val="0051B2"/>
                </a:solidFill>
                <a:cs typeface="Arial" panose="020B0604020202020204" pitchFamily="34" charset="0"/>
              </a:rPr>
              <a:t>RRS</a:t>
            </a:r>
            <a:r>
              <a:rPr lang="fr-CA" sz="800" kern="0" dirty="0">
                <a:solidFill>
                  <a:schemeClr val="tx1">
                    <a:lumMod val="75000"/>
                    <a:lumOff val="25000"/>
                  </a:schemeClr>
                </a:solidFill>
                <a:cs typeface="Arial" panose="020B0604020202020204" pitchFamily="34" charset="0"/>
              </a:rPr>
              <a:t> </a:t>
            </a:r>
            <a:r>
              <a:rPr lang="fr-CA" sz="800" kern="0" dirty="0">
                <a:solidFill>
                  <a:schemeClr val="tx1">
                    <a:lumMod val="50000"/>
                    <a:lumOff val="50000"/>
                  </a:schemeClr>
                </a:solidFill>
                <a:cs typeface="Arial" panose="020B0604020202020204" pitchFamily="34" charset="0"/>
              </a:rPr>
              <a:t>– Régime de retraite simplifié </a:t>
            </a:r>
          </a:p>
          <a:p>
            <a:pPr defTabSz="895350" eaLnBrk="0" hangingPunct="0">
              <a:lnSpc>
                <a:spcPct val="150000"/>
              </a:lnSpc>
              <a:buClr>
                <a:srgbClr val="0051B2"/>
              </a:buClr>
              <a:buSzPct val="90000"/>
              <a:defRPr/>
            </a:pPr>
            <a:r>
              <a:rPr lang="fr-CA" sz="800" kern="0" dirty="0">
                <a:solidFill>
                  <a:srgbClr val="0051B2"/>
                </a:solidFill>
                <a:cs typeface="Arial" panose="020B0604020202020204" pitchFamily="34" charset="0"/>
              </a:rPr>
              <a:t>RPA-IO</a:t>
            </a:r>
            <a:r>
              <a:rPr lang="fr-CA" sz="800" kern="0" dirty="0">
                <a:solidFill>
                  <a:schemeClr val="tx1">
                    <a:lumMod val="75000"/>
                    <a:lumOff val="25000"/>
                  </a:schemeClr>
                </a:solidFill>
                <a:cs typeface="Arial" panose="020B0604020202020204" pitchFamily="34" charset="0"/>
              </a:rPr>
              <a:t> </a:t>
            </a:r>
            <a:r>
              <a:rPr lang="fr-CA" sz="800" kern="0" dirty="0">
                <a:solidFill>
                  <a:schemeClr val="tx1">
                    <a:lumMod val="50000"/>
                    <a:lumOff val="50000"/>
                  </a:schemeClr>
                </a:solidFill>
                <a:cs typeface="Arial" panose="020B0604020202020204" pitchFamily="34" charset="0"/>
              </a:rPr>
              <a:t>– Régime de pension agréé à investissement seulement</a:t>
            </a:r>
          </a:p>
          <a:p>
            <a:pPr defTabSz="895350" eaLnBrk="0" hangingPunct="0">
              <a:lnSpc>
                <a:spcPct val="150000"/>
              </a:lnSpc>
              <a:buClr>
                <a:srgbClr val="0051B2"/>
              </a:buClr>
              <a:buSzPct val="90000"/>
              <a:defRPr/>
            </a:pPr>
            <a:r>
              <a:rPr lang="fr-CA" sz="800" kern="0" dirty="0">
                <a:solidFill>
                  <a:srgbClr val="0051B2"/>
                </a:solidFill>
                <a:cs typeface="Arial" panose="020B0604020202020204" pitchFamily="34" charset="0"/>
              </a:rPr>
              <a:t>FERR</a:t>
            </a:r>
            <a:r>
              <a:rPr lang="fr-CA" sz="800" kern="0" dirty="0">
                <a:solidFill>
                  <a:schemeClr val="tx1">
                    <a:lumMod val="75000"/>
                    <a:lumOff val="25000"/>
                  </a:schemeClr>
                </a:solidFill>
                <a:cs typeface="Arial" panose="020B0604020202020204" pitchFamily="34" charset="0"/>
              </a:rPr>
              <a:t> </a:t>
            </a:r>
            <a:r>
              <a:rPr lang="fr-CA" sz="800" kern="0" dirty="0">
                <a:solidFill>
                  <a:schemeClr val="tx1">
                    <a:lumMod val="50000"/>
                    <a:lumOff val="50000"/>
                  </a:schemeClr>
                </a:solidFill>
                <a:cs typeface="Arial" panose="020B0604020202020204" pitchFamily="34" charset="0"/>
              </a:rPr>
              <a:t>– Fonds enregistré de revenu de retraite</a:t>
            </a:r>
          </a:p>
          <a:p>
            <a:pPr defTabSz="895350" eaLnBrk="0" hangingPunct="0">
              <a:lnSpc>
                <a:spcPct val="150000"/>
              </a:lnSpc>
              <a:buClr>
                <a:srgbClr val="0051B2"/>
              </a:buClr>
              <a:buSzPct val="90000"/>
              <a:defRPr/>
            </a:pPr>
            <a:r>
              <a:rPr lang="fr-CA" sz="800" kern="0" dirty="0">
                <a:solidFill>
                  <a:srgbClr val="0051B2"/>
                </a:solidFill>
                <a:cs typeface="Arial" panose="020B0604020202020204" pitchFamily="34" charset="0"/>
              </a:rPr>
              <a:t>FRV </a:t>
            </a:r>
            <a:r>
              <a:rPr lang="fr-CA" sz="800" kern="0" dirty="0">
                <a:solidFill>
                  <a:schemeClr val="tx1">
                    <a:lumMod val="50000"/>
                    <a:lumOff val="50000"/>
                  </a:schemeClr>
                </a:solidFill>
                <a:cs typeface="Arial" panose="020B0604020202020204" pitchFamily="34" charset="0"/>
              </a:rPr>
              <a:t>– Fonds de revenu viager</a:t>
            </a:r>
          </a:p>
          <a:p>
            <a:pPr defTabSz="895350" eaLnBrk="0" hangingPunct="0">
              <a:lnSpc>
                <a:spcPct val="150000"/>
              </a:lnSpc>
              <a:buClr>
                <a:srgbClr val="0051B2"/>
              </a:buClr>
              <a:buSzPct val="90000"/>
              <a:defRPr/>
            </a:pPr>
            <a:r>
              <a:rPr lang="fr-CA" sz="800" kern="0" dirty="0">
                <a:solidFill>
                  <a:srgbClr val="0051B2"/>
                </a:solidFill>
                <a:cs typeface="Arial" panose="020B0604020202020204" pitchFamily="34" charset="0"/>
              </a:rPr>
              <a:t>RPDB</a:t>
            </a:r>
            <a:r>
              <a:rPr lang="fr-CA" sz="800" kern="0" dirty="0">
                <a:solidFill>
                  <a:schemeClr val="tx1">
                    <a:lumMod val="75000"/>
                    <a:lumOff val="25000"/>
                  </a:schemeClr>
                </a:solidFill>
                <a:cs typeface="Arial" panose="020B0604020202020204" pitchFamily="34" charset="0"/>
              </a:rPr>
              <a:t> </a:t>
            </a:r>
            <a:r>
              <a:rPr lang="fr-CA" sz="800" kern="0" dirty="0">
                <a:solidFill>
                  <a:schemeClr val="tx1">
                    <a:lumMod val="50000"/>
                    <a:lumOff val="50000"/>
                  </a:schemeClr>
                </a:solidFill>
                <a:cs typeface="Arial" panose="020B0604020202020204" pitchFamily="34" charset="0"/>
              </a:rPr>
              <a:t>– Régime de participation différée aux bénéfices</a:t>
            </a:r>
          </a:p>
          <a:p>
            <a:pPr defTabSz="895350" eaLnBrk="0" hangingPunct="0">
              <a:lnSpc>
                <a:spcPct val="150000"/>
              </a:lnSpc>
              <a:buClr>
                <a:srgbClr val="0051B2"/>
              </a:buClr>
              <a:buSzPct val="90000"/>
              <a:defRPr/>
            </a:pPr>
            <a:r>
              <a:rPr lang="fr-CA" sz="800" kern="0" dirty="0">
                <a:solidFill>
                  <a:srgbClr val="0051B2"/>
                </a:solidFill>
                <a:cs typeface="Arial" panose="020B0604020202020204" pitchFamily="34" charset="0"/>
              </a:rPr>
              <a:t>NENR</a:t>
            </a:r>
            <a:r>
              <a:rPr lang="fr-CA" sz="800" kern="0" dirty="0">
                <a:solidFill>
                  <a:schemeClr val="tx1">
                    <a:lumMod val="75000"/>
                    <a:lumOff val="25000"/>
                  </a:schemeClr>
                </a:solidFill>
                <a:cs typeface="Arial" panose="020B0604020202020204" pitchFamily="34" charset="0"/>
              </a:rPr>
              <a:t> </a:t>
            </a:r>
            <a:r>
              <a:rPr lang="fr-CA" sz="800" kern="0" dirty="0">
                <a:solidFill>
                  <a:schemeClr val="tx1">
                    <a:lumMod val="50000"/>
                    <a:lumOff val="50000"/>
                  </a:schemeClr>
                </a:solidFill>
                <a:cs typeface="Arial" panose="020B0604020202020204" pitchFamily="34" charset="0"/>
              </a:rPr>
              <a:t>– Non enregistré</a:t>
            </a:r>
          </a:p>
          <a:p>
            <a:pPr defTabSz="895350" eaLnBrk="0" hangingPunct="0">
              <a:lnSpc>
                <a:spcPct val="150000"/>
              </a:lnSpc>
              <a:buClr>
                <a:srgbClr val="0051B2"/>
              </a:buClr>
              <a:buSzPct val="90000"/>
              <a:defRPr/>
            </a:pPr>
            <a:r>
              <a:rPr lang="fr-CA" sz="800" kern="0" dirty="0">
                <a:solidFill>
                  <a:srgbClr val="0051B2"/>
                </a:solidFill>
                <a:cs typeface="Arial" panose="020B0604020202020204" pitchFamily="34" charset="0"/>
              </a:rPr>
              <a:t>CELI</a:t>
            </a:r>
            <a:r>
              <a:rPr lang="fr-CA" sz="800" kern="0" dirty="0">
                <a:solidFill>
                  <a:schemeClr val="tx1">
                    <a:lumMod val="75000"/>
                    <a:lumOff val="25000"/>
                  </a:schemeClr>
                </a:solidFill>
                <a:cs typeface="Arial" panose="020B0604020202020204" pitchFamily="34" charset="0"/>
              </a:rPr>
              <a:t> </a:t>
            </a:r>
            <a:r>
              <a:rPr lang="fr-CA" sz="800" kern="0" dirty="0">
                <a:solidFill>
                  <a:schemeClr val="tx1">
                    <a:lumMod val="50000"/>
                    <a:lumOff val="50000"/>
                  </a:schemeClr>
                </a:solidFill>
                <a:cs typeface="Arial" panose="020B0604020202020204" pitchFamily="34" charset="0"/>
              </a:rPr>
              <a:t>– Compte d’épargne libre d’impôt</a:t>
            </a:r>
          </a:p>
          <a:p>
            <a:pPr defTabSz="895350" eaLnBrk="0" hangingPunct="0">
              <a:lnSpc>
                <a:spcPct val="150000"/>
              </a:lnSpc>
              <a:buClr>
                <a:srgbClr val="0051B2"/>
              </a:buClr>
              <a:buSzPct val="90000"/>
              <a:defRPr/>
            </a:pPr>
            <a:r>
              <a:rPr lang="fr-CA" sz="800" kern="0" dirty="0">
                <a:solidFill>
                  <a:srgbClr val="0051B2"/>
                </a:solidFill>
                <a:cs typeface="Arial" panose="020B0604020202020204" pitchFamily="34" charset="0"/>
              </a:rPr>
              <a:t>CELIAPP</a:t>
            </a:r>
            <a:r>
              <a:rPr lang="fr-CA" sz="800" kern="0" dirty="0">
                <a:solidFill>
                  <a:schemeClr val="tx1">
                    <a:lumMod val="75000"/>
                    <a:lumOff val="25000"/>
                  </a:schemeClr>
                </a:solidFill>
                <a:cs typeface="Arial" panose="020B0604020202020204" pitchFamily="34" charset="0"/>
              </a:rPr>
              <a:t> </a:t>
            </a:r>
            <a:r>
              <a:rPr lang="fr-CA" sz="800" kern="0" dirty="0">
                <a:solidFill>
                  <a:schemeClr val="tx1">
                    <a:lumMod val="50000"/>
                    <a:lumOff val="50000"/>
                  </a:schemeClr>
                </a:solidFill>
                <a:cs typeface="Arial" panose="020B0604020202020204" pitchFamily="34" charset="0"/>
              </a:rPr>
              <a:t>– Compte d’épargne libre d’impôt pour l’achat d’une première maison</a:t>
            </a:r>
          </a:p>
        </p:txBody>
      </p:sp>
      <p:sp>
        <p:nvSpPr>
          <p:cNvPr id="11" name="Rectangle 3">
            <a:extLst>
              <a:ext uri="{FF2B5EF4-FFF2-40B4-BE49-F238E27FC236}">
                <a16:creationId xmlns:a16="http://schemas.microsoft.com/office/drawing/2014/main" id="{E8C51924-30A8-4E47-A56B-A81A88F34E6F}"/>
              </a:ext>
            </a:extLst>
          </p:cNvPr>
          <p:cNvSpPr txBox="1">
            <a:spLocks noChangeArrowheads="1"/>
          </p:cNvSpPr>
          <p:nvPr>
            <p:custDataLst>
              <p:tags r:id="rId2"/>
            </p:custDataLst>
          </p:nvPr>
        </p:nvSpPr>
        <p:spPr>
          <a:xfrm>
            <a:off x="548268" y="1054186"/>
            <a:ext cx="2499732" cy="3955964"/>
          </a:xfrm>
          <a:prstGeom prst="rect">
            <a:avLst/>
          </a:prstGeom>
        </p:spPr>
        <p:txBody>
          <a:bodyPr/>
          <a:lstStyle/>
          <a:p>
            <a:pPr marL="0" lvl="1" defTabSz="895350" eaLnBrk="0" hangingPunct="0">
              <a:spcBef>
                <a:spcPts val="600"/>
              </a:spcBef>
              <a:buClr>
                <a:srgbClr val="000080"/>
              </a:buClr>
              <a:buSzPct val="80000"/>
              <a:defRPr/>
            </a:pPr>
            <a:r>
              <a:rPr lang="fr-CH" sz="1200" b="1" kern="0" dirty="0">
                <a:solidFill>
                  <a:srgbClr val="003DA5"/>
                </a:solidFill>
                <a:cs typeface="Arial" panose="020B0604020202020204" pitchFamily="34" charset="0"/>
              </a:rPr>
              <a:t>REER et CRI</a:t>
            </a:r>
          </a:p>
          <a:p>
            <a:pPr marL="268288" lvl="1" indent="-101600" eaLnBrk="0" hangingPunct="0">
              <a:spcAft>
                <a:spcPts val="300"/>
              </a:spcAft>
              <a:buClr>
                <a:schemeClr val="bg1">
                  <a:lumMod val="50000"/>
                </a:schemeClr>
              </a:buClr>
              <a:buSzPct val="80000"/>
              <a:buFont typeface="Courier New" panose="02070309020205020404" pitchFamily="49" charset="0"/>
              <a:buChar char="o"/>
              <a:defRPr/>
            </a:pPr>
            <a:r>
              <a:rPr kumimoji="1" lang="fr-CH" sz="1200" kern="0" dirty="0">
                <a:solidFill>
                  <a:schemeClr val="tx1">
                    <a:lumMod val="50000"/>
                    <a:lumOff val="50000"/>
                  </a:schemeClr>
                </a:solidFill>
                <a:cs typeface="Arial" pitchFamily="34" charset="0"/>
              </a:rPr>
              <a:t>80 groupes (3 831 comptes)</a:t>
            </a:r>
          </a:p>
          <a:p>
            <a:pPr marL="268288" lvl="1" indent="-101600" defTabSz="895350" eaLnBrk="0" hangingPunct="0">
              <a:spcAft>
                <a:spcPts val="600"/>
              </a:spcAft>
              <a:buClr>
                <a:schemeClr val="bg1">
                  <a:lumMod val="50000"/>
                </a:schemeClr>
              </a:buClr>
              <a:buSzPct val="80000"/>
              <a:buFont typeface="Courier New" panose="02070309020205020404" pitchFamily="49" charset="0"/>
              <a:buChar char="o"/>
              <a:defRPr/>
            </a:pPr>
            <a:r>
              <a:rPr lang="fr-CH" sz="1200" kern="0" dirty="0">
                <a:solidFill>
                  <a:schemeClr val="tx1">
                    <a:lumMod val="50000"/>
                    <a:lumOff val="50000"/>
                  </a:schemeClr>
                </a:solidFill>
                <a:cs typeface="Arial" panose="020B0604020202020204" pitchFamily="34" charset="0"/>
              </a:rPr>
              <a:t>92 622 192 $</a:t>
            </a:r>
            <a:r>
              <a:rPr lang="fr-CH" sz="1200" kern="0" dirty="0">
                <a:solidFill>
                  <a:srgbClr val="0051B2"/>
                </a:solidFill>
                <a:cs typeface="Arial" panose="020B0604020202020204" pitchFamily="34" charset="0"/>
              </a:rPr>
              <a:t> (27,80 %)</a:t>
            </a:r>
          </a:p>
          <a:p>
            <a:pPr eaLnBrk="0" hangingPunct="0">
              <a:spcBef>
                <a:spcPct val="20000"/>
              </a:spcBef>
              <a:buClr>
                <a:srgbClr val="003399"/>
              </a:buClr>
              <a:buSzPct val="80000"/>
              <a:defRPr/>
            </a:pPr>
            <a:r>
              <a:rPr lang="fr-CH" sz="1200" b="1" kern="0" dirty="0">
                <a:solidFill>
                  <a:srgbClr val="003DA5"/>
                </a:solidFill>
                <a:cs typeface="Arial" panose="020B0604020202020204" pitchFamily="34" charset="0"/>
              </a:rPr>
              <a:t>RPA-CD</a:t>
            </a:r>
          </a:p>
          <a:p>
            <a:pPr marL="268288" lvl="1" indent="-101600" eaLnBrk="0" hangingPunct="0">
              <a:spcAft>
                <a:spcPts val="300"/>
              </a:spcAft>
              <a:buClr>
                <a:schemeClr val="bg1">
                  <a:lumMod val="50000"/>
                </a:schemeClr>
              </a:buClr>
              <a:buSzPct val="80000"/>
              <a:buFont typeface="Courier New" panose="02070309020205020404" pitchFamily="49" charset="0"/>
              <a:buChar char="o"/>
              <a:defRPr/>
            </a:pPr>
            <a:r>
              <a:rPr kumimoji="1" lang="fr-CH" sz="1200" kern="0" dirty="0">
                <a:solidFill>
                  <a:schemeClr val="tx1">
                    <a:lumMod val="50000"/>
                    <a:lumOff val="50000"/>
                  </a:schemeClr>
                </a:solidFill>
                <a:cs typeface="Arial" pitchFamily="34" charset="0"/>
              </a:rPr>
              <a:t>6 régimes  </a:t>
            </a:r>
            <a:r>
              <a:rPr lang="fr-CH" sz="1200" kern="0" dirty="0">
                <a:solidFill>
                  <a:schemeClr val="tx1">
                    <a:lumMod val="50000"/>
                    <a:lumOff val="50000"/>
                  </a:schemeClr>
                </a:solidFill>
                <a:cs typeface="Arial" pitchFamily="34" charset="0"/>
              </a:rPr>
              <a:t>(1 136 comptes)</a:t>
            </a:r>
            <a:endParaRPr kumimoji="1" lang="fr-CH" sz="1200" kern="0" dirty="0">
              <a:solidFill>
                <a:schemeClr val="tx1">
                  <a:lumMod val="50000"/>
                  <a:lumOff val="50000"/>
                </a:schemeClr>
              </a:solidFill>
              <a:cs typeface="Arial" pitchFamily="34" charset="0"/>
            </a:endParaRPr>
          </a:p>
          <a:p>
            <a:pPr marL="268288" lvl="1" indent="-101600" eaLnBrk="0" hangingPunct="0">
              <a:spcAft>
                <a:spcPts val="600"/>
              </a:spcAft>
              <a:buClr>
                <a:schemeClr val="bg1">
                  <a:lumMod val="50000"/>
                </a:schemeClr>
              </a:buClr>
              <a:buSzPct val="80000"/>
              <a:buFont typeface="Courier New" panose="02070309020205020404" pitchFamily="49" charset="0"/>
              <a:buChar char="o"/>
              <a:defRPr/>
            </a:pPr>
            <a:r>
              <a:rPr kumimoji="1" lang="fr-CA" sz="1200" kern="0" dirty="0">
                <a:solidFill>
                  <a:schemeClr val="tx1">
                    <a:lumMod val="50000"/>
                    <a:lumOff val="50000"/>
                  </a:schemeClr>
                </a:solidFill>
                <a:cs typeface="Arial" pitchFamily="34" charset="0"/>
              </a:rPr>
              <a:t>86 144 754 $ </a:t>
            </a:r>
            <a:r>
              <a:rPr kumimoji="1" lang="fr-CA" sz="1200" kern="0" dirty="0">
                <a:solidFill>
                  <a:srgbClr val="0051B2"/>
                </a:solidFill>
                <a:cs typeface="Arial" pitchFamily="34" charset="0"/>
              </a:rPr>
              <a:t>(25,85 %)</a:t>
            </a:r>
          </a:p>
          <a:p>
            <a:pPr eaLnBrk="0" hangingPunct="0">
              <a:spcBef>
                <a:spcPct val="20000"/>
              </a:spcBef>
              <a:buClr>
                <a:srgbClr val="000080"/>
              </a:buClr>
              <a:buSzPct val="80000"/>
              <a:defRPr/>
            </a:pPr>
            <a:r>
              <a:rPr lang="fr-CH" sz="1200" b="1" kern="0" dirty="0">
                <a:solidFill>
                  <a:srgbClr val="003DA5"/>
                </a:solidFill>
                <a:cs typeface="Arial" panose="020B0604020202020204" pitchFamily="34" charset="0"/>
              </a:rPr>
              <a:t>RRS</a:t>
            </a:r>
          </a:p>
          <a:p>
            <a:pPr marL="268288" lvl="1" indent="-101600" eaLnBrk="0" hangingPunct="0">
              <a:spcAft>
                <a:spcPts val="300"/>
              </a:spcAft>
              <a:buClr>
                <a:schemeClr val="bg1">
                  <a:lumMod val="50000"/>
                </a:schemeClr>
              </a:buClr>
              <a:buSzPct val="80000"/>
              <a:buFont typeface="Courier New" panose="02070309020205020404" pitchFamily="49" charset="0"/>
              <a:buChar char="o"/>
              <a:defRPr/>
            </a:pPr>
            <a:r>
              <a:rPr kumimoji="1" lang="fr-CH" sz="1200" kern="0" dirty="0">
                <a:solidFill>
                  <a:schemeClr val="tx1">
                    <a:lumMod val="50000"/>
                    <a:lumOff val="50000"/>
                  </a:schemeClr>
                </a:solidFill>
                <a:cs typeface="Arial" pitchFamily="34" charset="0"/>
              </a:rPr>
              <a:t>19 régimes (1 241 comptes)</a:t>
            </a:r>
          </a:p>
          <a:p>
            <a:pPr marL="268288" lvl="1" indent="-101600" eaLnBrk="0" hangingPunct="0">
              <a:spcAft>
                <a:spcPts val="600"/>
              </a:spcAft>
              <a:buClr>
                <a:schemeClr val="bg1">
                  <a:lumMod val="50000"/>
                </a:schemeClr>
              </a:buClr>
              <a:buSzPct val="80000"/>
              <a:buFont typeface="Courier New" panose="02070309020205020404" pitchFamily="49" charset="0"/>
              <a:buChar char="o"/>
              <a:defRPr/>
            </a:pPr>
            <a:r>
              <a:rPr kumimoji="1" lang="fr-CA" sz="1200" kern="0" dirty="0">
                <a:solidFill>
                  <a:schemeClr val="tx1">
                    <a:lumMod val="50000"/>
                    <a:lumOff val="50000"/>
                  </a:schemeClr>
                </a:solidFill>
                <a:cs typeface="Arial" pitchFamily="34" charset="0"/>
              </a:rPr>
              <a:t>53 019 797 $ </a:t>
            </a:r>
            <a:r>
              <a:rPr kumimoji="1" lang="fr-CA" sz="1200" kern="0" dirty="0">
                <a:solidFill>
                  <a:srgbClr val="0051B2"/>
                </a:solidFill>
                <a:cs typeface="Arial" pitchFamily="34" charset="0"/>
              </a:rPr>
              <a:t>(15,91 %)</a:t>
            </a:r>
            <a:endParaRPr kumimoji="1" lang="fr-CA" sz="1200" u="sng" kern="0" dirty="0">
              <a:solidFill>
                <a:srgbClr val="0051B2"/>
              </a:solidFill>
              <a:cs typeface="Arial" pitchFamily="34" charset="0"/>
            </a:endParaRPr>
          </a:p>
          <a:p>
            <a:pPr eaLnBrk="0" hangingPunct="0">
              <a:spcBef>
                <a:spcPct val="20000"/>
              </a:spcBef>
              <a:buClr>
                <a:srgbClr val="003399"/>
              </a:buClr>
              <a:buSzPct val="80000"/>
              <a:defRPr/>
            </a:pPr>
            <a:r>
              <a:rPr lang="fr-CH" sz="1200" b="1" kern="0" dirty="0">
                <a:solidFill>
                  <a:srgbClr val="003DA5"/>
                </a:solidFill>
                <a:cs typeface="Arial" panose="020B0604020202020204" pitchFamily="34" charset="0"/>
              </a:rPr>
              <a:t>RPA-IO</a:t>
            </a:r>
          </a:p>
          <a:p>
            <a:pPr marL="268288" lvl="1" indent="-101600" eaLnBrk="0" hangingPunct="0">
              <a:spcAft>
                <a:spcPts val="300"/>
              </a:spcAft>
              <a:buClr>
                <a:schemeClr val="bg1">
                  <a:lumMod val="50000"/>
                </a:schemeClr>
              </a:buClr>
              <a:buSzPct val="80000"/>
              <a:buFont typeface="Courier New" panose="02070309020205020404" pitchFamily="49" charset="0"/>
              <a:buChar char="o"/>
              <a:defRPr/>
            </a:pPr>
            <a:r>
              <a:rPr kumimoji="1" lang="fr-CH" sz="1200" kern="0" dirty="0">
                <a:solidFill>
                  <a:schemeClr val="tx1">
                    <a:lumMod val="50000"/>
                    <a:lumOff val="50000"/>
                  </a:schemeClr>
                </a:solidFill>
                <a:cs typeface="Arial" pitchFamily="34" charset="0"/>
              </a:rPr>
              <a:t>4 régimes</a:t>
            </a:r>
          </a:p>
          <a:p>
            <a:pPr marL="268288" lvl="1" indent="-101600" eaLnBrk="0" hangingPunct="0">
              <a:spcAft>
                <a:spcPts val="600"/>
              </a:spcAft>
              <a:buClr>
                <a:schemeClr val="bg1">
                  <a:lumMod val="50000"/>
                </a:schemeClr>
              </a:buClr>
              <a:buSzPct val="80000"/>
              <a:buFont typeface="Courier New" panose="02070309020205020404" pitchFamily="49" charset="0"/>
              <a:buChar char="o"/>
              <a:defRPr/>
            </a:pPr>
            <a:r>
              <a:rPr kumimoji="1" lang="fr-CA" sz="1200" kern="0" dirty="0">
                <a:solidFill>
                  <a:schemeClr val="tx1">
                    <a:lumMod val="50000"/>
                    <a:lumOff val="50000"/>
                  </a:schemeClr>
                </a:solidFill>
                <a:cs typeface="Arial" pitchFamily="34" charset="0"/>
              </a:rPr>
              <a:t>28 448 685 $</a:t>
            </a:r>
            <a:r>
              <a:rPr kumimoji="1" lang="fr-CA" sz="1200" kern="0" dirty="0">
                <a:solidFill>
                  <a:srgbClr val="003DA5"/>
                </a:solidFill>
                <a:cs typeface="Arial" pitchFamily="34" charset="0"/>
              </a:rPr>
              <a:t> </a:t>
            </a:r>
            <a:r>
              <a:rPr kumimoji="1" lang="fr-CA" sz="1200" kern="0" dirty="0">
                <a:solidFill>
                  <a:srgbClr val="0051B2"/>
                </a:solidFill>
                <a:cs typeface="Arial" pitchFamily="34" charset="0"/>
              </a:rPr>
              <a:t>(8,54 %)</a:t>
            </a:r>
          </a:p>
          <a:p>
            <a:pPr marL="0" lvl="1" defTabSz="895350" eaLnBrk="0" hangingPunct="0">
              <a:spcBef>
                <a:spcPts val="600"/>
              </a:spcBef>
              <a:buClr>
                <a:srgbClr val="000080"/>
              </a:buClr>
              <a:buSzPct val="80000"/>
              <a:defRPr/>
            </a:pPr>
            <a:r>
              <a:rPr lang="fr-CH" sz="1200" b="1" kern="0" dirty="0">
                <a:solidFill>
                  <a:srgbClr val="003DA5"/>
                </a:solidFill>
                <a:cs typeface="Arial" panose="020B0604020202020204" pitchFamily="34" charset="0"/>
              </a:rPr>
              <a:t>Ex-REER et Ex-CRI</a:t>
            </a:r>
          </a:p>
          <a:p>
            <a:pPr marL="268288" lvl="1" indent="-101600" eaLnBrk="0" hangingPunct="0">
              <a:spcAft>
                <a:spcPts val="300"/>
              </a:spcAft>
              <a:buClr>
                <a:schemeClr val="bg1">
                  <a:lumMod val="50000"/>
                </a:schemeClr>
              </a:buClr>
              <a:buSzPct val="80000"/>
              <a:buFont typeface="Courier New" panose="02070309020205020404" pitchFamily="49" charset="0"/>
              <a:buChar char="o"/>
              <a:defRPr/>
            </a:pPr>
            <a:r>
              <a:rPr kumimoji="1" lang="fr-CH" sz="1200" kern="0" dirty="0">
                <a:solidFill>
                  <a:schemeClr val="tx1">
                    <a:lumMod val="50000"/>
                    <a:lumOff val="50000"/>
                  </a:schemeClr>
                </a:solidFill>
                <a:cs typeface="Arial" pitchFamily="34" charset="0"/>
              </a:rPr>
              <a:t>40 groupes (1 350 comptes)</a:t>
            </a:r>
          </a:p>
          <a:p>
            <a:pPr marL="268288" lvl="1" indent="-101600" defTabSz="895350" eaLnBrk="0" hangingPunct="0">
              <a:spcAft>
                <a:spcPts val="600"/>
              </a:spcAft>
              <a:buClr>
                <a:schemeClr val="bg1">
                  <a:lumMod val="50000"/>
                </a:schemeClr>
              </a:buClr>
              <a:buSzPct val="80000"/>
              <a:buFont typeface="Courier New" panose="02070309020205020404" pitchFamily="49" charset="0"/>
              <a:buChar char="o"/>
              <a:defRPr/>
            </a:pPr>
            <a:r>
              <a:rPr kumimoji="1" lang="fr-CA" sz="1200" kern="0" dirty="0">
                <a:solidFill>
                  <a:schemeClr val="tx1">
                    <a:lumMod val="50000"/>
                    <a:lumOff val="50000"/>
                  </a:schemeClr>
                </a:solidFill>
                <a:cs typeface="Arial" pitchFamily="34" charset="0"/>
              </a:rPr>
              <a:t>23 987 711 </a:t>
            </a:r>
            <a:r>
              <a:rPr lang="fr-CH" sz="1200" kern="0" dirty="0">
                <a:solidFill>
                  <a:schemeClr val="tx1">
                    <a:lumMod val="50000"/>
                    <a:lumOff val="50000"/>
                  </a:schemeClr>
                </a:solidFill>
                <a:cs typeface="Arial" panose="020B0604020202020204" pitchFamily="34" charset="0"/>
              </a:rPr>
              <a:t>$ </a:t>
            </a:r>
            <a:r>
              <a:rPr lang="fr-CH" sz="1200" kern="0" dirty="0">
                <a:solidFill>
                  <a:srgbClr val="0051B2"/>
                </a:solidFill>
                <a:cs typeface="Arial" pitchFamily="34" charset="0"/>
              </a:rPr>
              <a:t>(7,20 %)</a:t>
            </a:r>
          </a:p>
          <a:p>
            <a:pPr marL="166688" lvl="1" defTabSz="895350" eaLnBrk="0" hangingPunct="0">
              <a:spcAft>
                <a:spcPts val="600"/>
              </a:spcAft>
              <a:buClr>
                <a:schemeClr val="bg1">
                  <a:lumMod val="50000"/>
                </a:schemeClr>
              </a:buClr>
              <a:buSzPct val="80000"/>
              <a:defRPr/>
            </a:pPr>
            <a:endParaRPr lang="fr-CA" sz="1200" kern="0" dirty="0">
              <a:solidFill>
                <a:srgbClr val="0051B2"/>
              </a:solidFill>
              <a:cs typeface="Arial" pitchFamily="34" charset="0"/>
            </a:endParaRPr>
          </a:p>
        </p:txBody>
      </p:sp>
      <p:sp>
        <p:nvSpPr>
          <p:cNvPr id="5" name="Rectangle 3">
            <a:extLst>
              <a:ext uri="{FF2B5EF4-FFF2-40B4-BE49-F238E27FC236}">
                <a16:creationId xmlns:a16="http://schemas.microsoft.com/office/drawing/2014/main" id="{1A3C092F-AEFC-40F7-9696-48FA9B461B43}"/>
              </a:ext>
            </a:extLst>
          </p:cNvPr>
          <p:cNvSpPr txBox="1">
            <a:spLocks noChangeArrowheads="1"/>
          </p:cNvSpPr>
          <p:nvPr>
            <p:custDataLst>
              <p:tags r:id="rId3"/>
            </p:custDataLst>
          </p:nvPr>
        </p:nvSpPr>
        <p:spPr>
          <a:xfrm>
            <a:off x="3124200" y="1054186"/>
            <a:ext cx="2881064" cy="3955964"/>
          </a:xfrm>
          <a:prstGeom prst="rect">
            <a:avLst/>
          </a:prstGeom>
        </p:spPr>
        <p:txBody>
          <a:bodyPr/>
          <a:lstStyle/>
          <a:p>
            <a:pPr defTabSz="895350" eaLnBrk="0" hangingPunct="0">
              <a:spcBef>
                <a:spcPts val="600"/>
              </a:spcBef>
              <a:buClr>
                <a:srgbClr val="000080"/>
              </a:buClr>
              <a:buSzPct val="80000"/>
              <a:defRPr/>
            </a:pPr>
            <a:r>
              <a:rPr lang="fr-CH" sz="1200" b="1" kern="0" dirty="0">
                <a:solidFill>
                  <a:srgbClr val="003DA5"/>
                </a:solidFill>
                <a:cs typeface="Arial" panose="020B0604020202020204" pitchFamily="34" charset="0"/>
              </a:rPr>
              <a:t>FERR et FRV</a:t>
            </a:r>
          </a:p>
          <a:p>
            <a:pPr marL="268288" lvl="1" indent="-101600" defTabSz="895350" eaLnBrk="0" hangingPunct="0">
              <a:spcAft>
                <a:spcPts val="300"/>
              </a:spcAft>
              <a:buClr>
                <a:schemeClr val="bg1">
                  <a:lumMod val="50000"/>
                </a:schemeClr>
              </a:buClr>
              <a:buSzPct val="80000"/>
              <a:buFont typeface="Courier New" panose="02070309020205020404" pitchFamily="49" charset="0"/>
              <a:buChar char="o"/>
              <a:defRPr/>
            </a:pPr>
            <a:r>
              <a:rPr lang="fr-CH" sz="1200" kern="0" dirty="0">
                <a:solidFill>
                  <a:srgbClr val="003DA5"/>
                </a:solidFill>
                <a:cs typeface="Arial" panose="020B0604020202020204" pitchFamily="34" charset="0"/>
              </a:rPr>
              <a:t> </a:t>
            </a:r>
            <a:r>
              <a:rPr lang="fr-CH" sz="1200" kern="0" dirty="0">
                <a:solidFill>
                  <a:schemeClr val="tx1">
                    <a:lumMod val="50000"/>
                    <a:lumOff val="50000"/>
                  </a:schemeClr>
                </a:solidFill>
                <a:cs typeface="Arial" panose="020B0604020202020204" pitchFamily="34" charset="0"/>
              </a:rPr>
              <a:t>15 groupes (221 comptes)</a:t>
            </a:r>
          </a:p>
          <a:p>
            <a:pPr marL="268288" lvl="1" indent="-101600" defTabSz="895350" eaLnBrk="0" hangingPunct="0">
              <a:spcAft>
                <a:spcPts val="600"/>
              </a:spcAft>
              <a:buClr>
                <a:schemeClr val="bg1">
                  <a:lumMod val="50000"/>
                </a:schemeClr>
              </a:buClr>
              <a:buSzPct val="80000"/>
              <a:buFont typeface="Courier New" panose="02070309020205020404" pitchFamily="49" charset="0"/>
              <a:buChar char="o"/>
              <a:defRPr/>
            </a:pPr>
            <a:r>
              <a:rPr lang="fr-CA" sz="1200" kern="0" dirty="0">
                <a:solidFill>
                  <a:schemeClr val="tx1">
                    <a:lumMod val="50000"/>
                    <a:lumOff val="50000"/>
                  </a:schemeClr>
                </a:solidFill>
                <a:cs typeface="Arial" pitchFamily="34" charset="0"/>
              </a:rPr>
              <a:t> 22 367 997 $ </a:t>
            </a:r>
            <a:r>
              <a:rPr lang="fr-CA" sz="1200" kern="0" dirty="0">
                <a:solidFill>
                  <a:srgbClr val="0051B2"/>
                </a:solidFill>
                <a:cs typeface="Arial" pitchFamily="34" charset="0"/>
              </a:rPr>
              <a:t>(6,80 %)</a:t>
            </a:r>
            <a:endParaRPr kumimoji="1" lang="fr-CA" sz="1200" u="sng" kern="0" dirty="0">
              <a:solidFill>
                <a:srgbClr val="0051B2"/>
              </a:solidFill>
              <a:cs typeface="Arial" pitchFamily="34" charset="0"/>
            </a:endParaRPr>
          </a:p>
          <a:p>
            <a:pPr eaLnBrk="0" hangingPunct="0">
              <a:spcBef>
                <a:spcPct val="20000"/>
              </a:spcBef>
              <a:buClr>
                <a:srgbClr val="000080"/>
              </a:buClr>
              <a:buSzPct val="80000"/>
              <a:defRPr/>
            </a:pPr>
            <a:r>
              <a:rPr lang="fr-CH" sz="1200" b="1" kern="0" dirty="0">
                <a:solidFill>
                  <a:srgbClr val="003DA5"/>
                </a:solidFill>
                <a:cs typeface="Arial" panose="020B0604020202020204" pitchFamily="34" charset="0"/>
              </a:rPr>
              <a:t>NENR</a:t>
            </a:r>
          </a:p>
          <a:p>
            <a:pPr marL="268288" lvl="1" indent="-101600" eaLnBrk="0" hangingPunct="0">
              <a:spcAft>
                <a:spcPts val="300"/>
              </a:spcAft>
              <a:buClr>
                <a:schemeClr val="bg1">
                  <a:lumMod val="50000"/>
                </a:schemeClr>
              </a:buClr>
              <a:buSzPct val="80000"/>
              <a:buFont typeface="Courier New" panose="02070309020205020404" pitchFamily="49" charset="0"/>
              <a:buChar char="o"/>
              <a:defRPr/>
            </a:pPr>
            <a:r>
              <a:rPr kumimoji="1" lang="fr-CH" sz="1200" kern="0" dirty="0">
                <a:solidFill>
                  <a:schemeClr val="tx1">
                    <a:lumMod val="50000"/>
                    <a:lumOff val="50000"/>
                  </a:schemeClr>
                </a:solidFill>
                <a:cs typeface="Arial" pitchFamily="34" charset="0"/>
              </a:rPr>
              <a:t>26 groupes (269 comptes et SL)</a:t>
            </a:r>
          </a:p>
          <a:p>
            <a:pPr marL="268288" lvl="1" indent="-101600" eaLnBrk="0" hangingPunct="0">
              <a:spcAft>
                <a:spcPts val="600"/>
              </a:spcAft>
              <a:buClr>
                <a:schemeClr val="bg1">
                  <a:lumMod val="50000"/>
                </a:schemeClr>
              </a:buClr>
              <a:buSzPct val="80000"/>
              <a:buFont typeface="Courier New" panose="02070309020205020404" pitchFamily="49" charset="0"/>
              <a:buChar char="o"/>
              <a:defRPr/>
            </a:pPr>
            <a:r>
              <a:rPr kumimoji="1" lang="fr-CA" sz="1200" kern="0" dirty="0">
                <a:solidFill>
                  <a:schemeClr val="tx1">
                    <a:lumMod val="50000"/>
                    <a:lumOff val="50000"/>
                  </a:schemeClr>
                </a:solidFill>
                <a:cs typeface="Arial" pitchFamily="34" charset="0"/>
              </a:rPr>
              <a:t>13 372 300 $ </a:t>
            </a:r>
            <a:r>
              <a:rPr kumimoji="1" lang="fr-CA" sz="1200" kern="0" dirty="0">
                <a:solidFill>
                  <a:srgbClr val="0051B2"/>
                </a:solidFill>
                <a:cs typeface="Arial" pitchFamily="34" charset="0"/>
              </a:rPr>
              <a:t>(4,01 %)</a:t>
            </a:r>
          </a:p>
          <a:p>
            <a:pPr eaLnBrk="0" hangingPunct="0">
              <a:spcBef>
                <a:spcPct val="20000"/>
              </a:spcBef>
              <a:buClr>
                <a:srgbClr val="003399"/>
              </a:buClr>
              <a:buSzPct val="80000"/>
              <a:defRPr/>
            </a:pPr>
            <a:r>
              <a:rPr lang="fr-CH" sz="1200" b="1" kern="0" dirty="0">
                <a:solidFill>
                  <a:srgbClr val="003DA5"/>
                </a:solidFill>
                <a:cs typeface="Arial" panose="020B0604020202020204" pitchFamily="34" charset="0"/>
              </a:rPr>
              <a:t>RPDB</a:t>
            </a:r>
          </a:p>
          <a:p>
            <a:pPr marL="268288" lvl="1" indent="-101600" eaLnBrk="0" hangingPunct="0">
              <a:spcAft>
                <a:spcPts val="300"/>
              </a:spcAft>
              <a:buClr>
                <a:schemeClr val="bg1">
                  <a:lumMod val="50000"/>
                </a:schemeClr>
              </a:buClr>
              <a:buSzPct val="80000"/>
              <a:buFont typeface="Courier New" panose="02070309020205020404" pitchFamily="49" charset="0"/>
              <a:buChar char="o"/>
              <a:defRPr/>
            </a:pPr>
            <a:r>
              <a:rPr kumimoji="1" lang="fr-CH" sz="1200" kern="0" dirty="0">
                <a:solidFill>
                  <a:schemeClr val="tx1">
                    <a:lumMod val="50000"/>
                    <a:lumOff val="50000"/>
                  </a:schemeClr>
                </a:solidFill>
                <a:cs typeface="Arial" pitchFamily="34" charset="0"/>
              </a:rPr>
              <a:t>5 groupes </a:t>
            </a:r>
            <a:r>
              <a:rPr lang="fr-CH" sz="1200" kern="0" dirty="0">
                <a:solidFill>
                  <a:schemeClr val="tx1">
                    <a:lumMod val="50000"/>
                    <a:lumOff val="50000"/>
                  </a:schemeClr>
                </a:solidFill>
                <a:cs typeface="Arial" pitchFamily="34" charset="0"/>
              </a:rPr>
              <a:t>(312 comptes)</a:t>
            </a:r>
            <a:endParaRPr kumimoji="1" lang="fr-CH" sz="1200" kern="0" dirty="0">
              <a:solidFill>
                <a:schemeClr val="tx1">
                  <a:lumMod val="50000"/>
                  <a:lumOff val="50000"/>
                </a:schemeClr>
              </a:solidFill>
              <a:cs typeface="Arial" pitchFamily="34" charset="0"/>
            </a:endParaRPr>
          </a:p>
          <a:p>
            <a:pPr marL="268288" lvl="1" indent="-101600" eaLnBrk="0" hangingPunct="0">
              <a:spcAft>
                <a:spcPts val="600"/>
              </a:spcAft>
              <a:buClr>
                <a:schemeClr val="bg1">
                  <a:lumMod val="50000"/>
                </a:schemeClr>
              </a:buClr>
              <a:buSzPct val="80000"/>
              <a:buFont typeface="Courier New" panose="02070309020205020404" pitchFamily="49" charset="0"/>
              <a:buChar char="o"/>
              <a:defRPr/>
            </a:pPr>
            <a:r>
              <a:rPr kumimoji="1" lang="fr-CA" sz="1200" kern="0" dirty="0">
                <a:solidFill>
                  <a:schemeClr val="tx1">
                    <a:lumMod val="50000"/>
                    <a:lumOff val="50000"/>
                  </a:schemeClr>
                </a:solidFill>
                <a:cs typeface="Arial" pitchFamily="34" charset="0"/>
              </a:rPr>
              <a:t>7 934 711 $ </a:t>
            </a:r>
            <a:r>
              <a:rPr kumimoji="1" lang="fr-CA" sz="1200" kern="0" dirty="0">
                <a:solidFill>
                  <a:srgbClr val="0051B2"/>
                </a:solidFill>
                <a:cs typeface="Arial" pitchFamily="34" charset="0"/>
              </a:rPr>
              <a:t>(2,38 %)</a:t>
            </a:r>
            <a:endParaRPr kumimoji="1" lang="fr-CA" sz="1200" u="sng" kern="0" dirty="0">
              <a:solidFill>
                <a:srgbClr val="0051B2"/>
              </a:solidFill>
              <a:cs typeface="Arial" pitchFamily="34" charset="0"/>
            </a:endParaRPr>
          </a:p>
          <a:p>
            <a:pPr eaLnBrk="0" hangingPunct="0">
              <a:spcBef>
                <a:spcPct val="20000"/>
              </a:spcBef>
              <a:buClr>
                <a:srgbClr val="003399"/>
              </a:buClr>
              <a:buSzPct val="80000"/>
              <a:defRPr/>
            </a:pPr>
            <a:r>
              <a:rPr lang="fr-CA" sz="1200" b="1" kern="0" dirty="0">
                <a:solidFill>
                  <a:srgbClr val="003DA5"/>
                </a:solidFill>
                <a:cs typeface="Arial" panose="020B0604020202020204" pitchFamily="34" charset="0"/>
              </a:rPr>
              <a:t>CELI</a:t>
            </a:r>
            <a:endParaRPr lang="fr-CH" sz="1200" b="1" kern="0" dirty="0">
              <a:solidFill>
                <a:srgbClr val="003DA5"/>
              </a:solidFill>
              <a:cs typeface="Arial" panose="020B0604020202020204" pitchFamily="34" charset="0"/>
            </a:endParaRPr>
          </a:p>
          <a:p>
            <a:pPr marL="268288" lvl="1" indent="-101600" defTabSz="895350" eaLnBrk="0" hangingPunct="0">
              <a:spcAft>
                <a:spcPts val="300"/>
              </a:spcAft>
              <a:buClr>
                <a:schemeClr val="bg1">
                  <a:lumMod val="50000"/>
                </a:schemeClr>
              </a:buClr>
              <a:buSzPct val="80000"/>
              <a:buFont typeface="Courier New" panose="02070309020205020404" pitchFamily="49" charset="0"/>
              <a:buChar char="o"/>
              <a:defRPr/>
            </a:pPr>
            <a:r>
              <a:rPr lang="fr-CH" sz="1200" kern="0" dirty="0">
                <a:solidFill>
                  <a:srgbClr val="003DA5"/>
                </a:solidFill>
                <a:cs typeface="Arial" panose="020B0604020202020204" pitchFamily="34" charset="0"/>
              </a:rPr>
              <a:t> </a:t>
            </a:r>
            <a:r>
              <a:rPr lang="fr-CH" sz="1200" kern="0" dirty="0">
                <a:solidFill>
                  <a:schemeClr val="tx1">
                    <a:lumMod val="50000"/>
                    <a:lumOff val="50000"/>
                  </a:schemeClr>
                </a:solidFill>
                <a:cs typeface="Arial" panose="020B0604020202020204" pitchFamily="34" charset="0"/>
              </a:rPr>
              <a:t>12 groupes (157 comptes)</a:t>
            </a:r>
          </a:p>
          <a:p>
            <a:pPr marL="268288" lvl="1" indent="-101600" defTabSz="895350" eaLnBrk="0" hangingPunct="0">
              <a:spcAft>
                <a:spcPts val="600"/>
              </a:spcAft>
              <a:buClr>
                <a:schemeClr val="bg1">
                  <a:lumMod val="50000"/>
                </a:schemeClr>
              </a:buClr>
              <a:buSzPct val="80000"/>
              <a:buFont typeface="Courier New" panose="02070309020205020404" pitchFamily="49" charset="0"/>
              <a:buChar char="o"/>
              <a:defRPr/>
            </a:pPr>
            <a:r>
              <a:rPr lang="fr-CA" sz="1200" kern="0" dirty="0">
                <a:solidFill>
                  <a:schemeClr val="tx1">
                    <a:lumMod val="50000"/>
                    <a:lumOff val="50000"/>
                  </a:schemeClr>
                </a:solidFill>
                <a:cs typeface="Arial" pitchFamily="34" charset="0"/>
              </a:rPr>
              <a:t> 5 255 948</a:t>
            </a:r>
            <a:r>
              <a:rPr kumimoji="1" lang="fr-CA" sz="1200" kern="0" dirty="0">
                <a:solidFill>
                  <a:schemeClr val="tx1">
                    <a:lumMod val="50000"/>
                    <a:lumOff val="50000"/>
                  </a:schemeClr>
                </a:solidFill>
                <a:cs typeface="Arial" pitchFamily="34" charset="0"/>
              </a:rPr>
              <a:t> </a:t>
            </a:r>
            <a:r>
              <a:rPr lang="fr-CA" sz="1200" kern="0" dirty="0">
                <a:solidFill>
                  <a:schemeClr val="tx1">
                    <a:lumMod val="50000"/>
                    <a:lumOff val="50000"/>
                  </a:schemeClr>
                </a:solidFill>
                <a:cs typeface="Arial" pitchFamily="34" charset="0"/>
              </a:rPr>
              <a:t>$ </a:t>
            </a:r>
            <a:r>
              <a:rPr lang="fr-CA" sz="1200" kern="0" dirty="0">
                <a:solidFill>
                  <a:srgbClr val="0051B2"/>
                </a:solidFill>
                <a:cs typeface="Arial" pitchFamily="34" charset="0"/>
              </a:rPr>
              <a:t>(1,58 %)</a:t>
            </a:r>
          </a:p>
          <a:p>
            <a:pPr eaLnBrk="0" hangingPunct="0">
              <a:spcBef>
                <a:spcPct val="20000"/>
              </a:spcBef>
              <a:buClr>
                <a:srgbClr val="003399"/>
              </a:buClr>
              <a:buSzPct val="80000"/>
              <a:defRPr/>
            </a:pPr>
            <a:r>
              <a:rPr lang="fr-CA" sz="1200" b="1" kern="0" dirty="0">
                <a:solidFill>
                  <a:srgbClr val="003DA5"/>
                </a:solidFill>
                <a:cs typeface="Arial" panose="020B0604020202020204" pitchFamily="34" charset="0"/>
              </a:rPr>
              <a:t>CELIAPP</a:t>
            </a:r>
            <a:endParaRPr lang="fr-CH" sz="1200" b="1" kern="0" dirty="0">
              <a:solidFill>
                <a:srgbClr val="003DA5"/>
              </a:solidFill>
              <a:cs typeface="Arial" panose="020B0604020202020204" pitchFamily="34" charset="0"/>
            </a:endParaRPr>
          </a:p>
          <a:p>
            <a:pPr marL="268288" lvl="1" indent="-101600" defTabSz="895350" eaLnBrk="0" hangingPunct="0">
              <a:spcAft>
                <a:spcPts val="300"/>
              </a:spcAft>
              <a:buClr>
                <a:schemeClr val="bg1">
                  <a:lumMod val="50000"/>
                </a:schemeClr>
              </a:buClr>
              <a:buSzPct val="80000"/>
              <a:buFont typeface="Courier New" panose="02070309020205020404" pitchFamily="49" charset="0"/>
              <a:buChar char="o"/>
              <a:defRPr/>
            </a:pPr>
            <a:r>
              <a:rPr lang="fr-CH" sz="1200" kern="0" dirty="0">
                <a:solidFill>
                  <a:srgbClr val="003DA5"/>
                </a:solidFill>
                <a:cs typeface="Arial" panose="020B0604020202020204" pitchFamily="34" charset="0"/>
              </a:rPr>
              <a:t> </a:t>
            </a:r>
            <a:r>
              <a:rPr lang="fr-CH" sz="1200" kern="0" dirty="0">
                <a:solidFill>
                  <a:schemeClr val="tx1">
                    <a:lumMod val="50000"/>
                    <a:lumOff val="50000"/>
                  </a:schemeClr>
                </a:solidFill>
                <a:cs typeface="Arial" panose="020B0604020202020204" pitchFamily="34" charset="0"/>
              </a:rPr>
              <a:t>3 groupes (5 comptes)</a:t>
            </a:r>
          </a:p>
          <a:p>
            <a:pPr marL="268288" lvl="1" indent="-101600" defTabSz="895350" eaLnBrk="0" hangingPunct="0">
              <a:spcAft>
                <a:spcPts val="600"/>
              </a:spcAft>
              <a:buClr>
                <a:schemeClr val="bg1">
                  <a:lumMod val="50000"/>
                </a:schemeClr>
              </a:buClr>
              <a:buSzPct val="80000"/>
              <a:buFont typeface="Courier New" panose="02070309020205020404" pitchFamily="49" charset="0"/>
              <a:buChar char="o"/>
              <a:defRPr/>
            </a:pPr>
            <a:r>
              <a:rPr lang="fr-CA" sz="1200" kern="0" dirty="0">
                <a:solidFill>
                  <a:schemeClr val="tx1">
                    <a:lumMod val="50000"/>
                    <a:lumOff val="50000"/>
                  </a:schemeClr>
                </a:solidFill>
                <a:cs typeface="Arial" pitchFamily="34" charset="0"/>
              </a:rPr>
              <a:t> 33 640</a:t>
            </a:r>
            <a:r>
              <a:rPr kumimoji="1" lang="fr-CA" sz="1200" kern="0" dirty="0">
                <a:solidFill>
                  <a:schemeClr val="tx1">
                    <a:lumMod val="50000"/>
                    <a:lumOff val="50000"/>
                  </a:schemeClr>
                </a:solidFill>
                <a:cs typeface="Arial" pitchFamily="34" charset="0"/>
              </a:rPr>
              <a:t> </a:t>
            </a:r>
            <a:r>
              <a:rPr lang="fr-CA" sz="1200" kern="0" dirty="0">
                <a:solidFill>
                  <a:schemeClr val="tx1">
                    <a:lumMod val="50000"/>
                    <a:lumOff val="50000"/>
                  </a:schemeClr>
                </a:solidFill>
                <a:cs typeface="Arial" pitchFamily="34" charset="0"/>
              </a:rPr>
              <a:t>$ </a:t>
            </a:r>
            <a:r>
              <a:rPr lang="fr-CA" sz="1200" kern="0" dirty="0">
                <a:solidFill>
                  <a:srgbClr val="0051B2"/>
                </a:solidFill>
                <a:cs typeface="Arial" pitchFamily="34" charset="0"/>
              </a:rPr>
              <a:t>(0,01 %)</a:t>
            </a:r>
          </a:p>
          <a:p>
            <a:pPr marL="268288" lvl="1" indent="-101600" defTabSz="895350" eaLnBrk="0" hangingPunct="0">
              <a:spcAft>
                <a:spcPts val="600"/>
              </a:spcAft>
              <a:buClr>
                <a:schemeClr val="bg1">
                  <a:lumMod val="50000"/>
                </a:schemeClr>
              </a:buClr>
              <a:buSzPct val="80000"/>
              <a:buFont typeface="Courier New" panose="02070309020205020404" pitchFamily="49" charset="0"/>
              <a:buChar char="o"/>
              <a:defRPr/>
            </a:pPr>
            <a:endParaRPr kumimoji="1" lang="fr-CA" sz="1200" u="sng" kern="0" dirty="0">
              <a:solidFill>
                <a:srgbClr val="0051B2"/>
              </a:solidFill>
              <a:cs typeface="Arial" pitchFamily="34" charset="0"/>
            </a:endParaRPr>
          </a:p>
          <a:p>
            <a:pPr marL="268288" lvl="1" indent="-101600" defTabSz="895350" eaLnBrk="0" hangingPunct="0">
              <a:spcAft>
                <a:spcPts val="600"/>
              </a:spcAft>
              <a:buClr>
                <a:schemeClr val="bg1">
                  <a:lumMod val="50000"/>
                </a:schemeClr>
              </a:buClr>
              <a:buSzPct val="80000"/>
              <a:buFont typeface="Courier New" panose="02070309020205020404" pitchFamily="49" charset="0"/>
              <a:buChar char="o"/>
              <a:defRPr/>
            </a:pPr>
            <a:endParaRPr kumimoji="1" lang="fr-CH" sz="1400" u="sng" kern="0" dirty="0">
              <a:solidFill>
                <a:srgbClr val="0051B2"/>
              </a:solidFill>
              <a:cs typeface="Arial" pitchFamily="34" charset="0"/>
            </a:endParaRPr>
          </a:p>
        </p:txBody>
      </p:sp>
    </p:spTree>
    <p:extLst>
      <p:ext uri="{BB962C8B-B14F-4D97-AF65-F5344CB8AC3E}">
        <p14:creationId xmlns:p14="http://schemas.microsoft.com/office/powerpoint/2010/main" val="4234077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A7309733-E6EF-49CB-8C84-FF73594F3AE7}"/>
              </a:ext>
            </a:extLst>
          </p:cNvPr>
          <p:cNvSpPr>
            <a:spLocks noGrp="1"/>
          </p:cNvSpPr>
          <p:nvPr>
            <p:ph sz="half" idx="14"/>
          </p:nvPr>
        </p:nvSpPr>
        <p:spPr>
          <a:xfrm>
            <a:off x="609600" y="1200150"/>
            <a:ext cx="8305800" cy="3737396"/>
          </a:xfrm>
        </p:spPr>
        <p:txBody>
          <a:bodyPr/>
          <a:lstStyle/>
          <a:p>
            <a:pPr>
              <a:spcBef>
                <a:spcPts val="1800"/>
              </a:spcBef>
              <a:spcAft>
                <a:spcPts val="600"/>
              </a:spcAft>
            </a:pPr>
            <a:r>
              <a:rPr lang="fr-CH" sz="2000" dirty="0">
                <a:solidFill>
                  <a:srgbClr val="003DA5"/>
                </a:solidFill>
              </a:rPr>
              <a:t>Actif sous gestion </a:t>
            </a:r>
            <a:r>
              <a:rPr lang="fr-CA" sz="2000" dirty="0">
                <a:solidFill>
                  <a:srgbClr val="003DA5"/>
                </a:solidFill>
              </a:rPr>
              <a:t>(10,0 % de 333 187 734$)</a:t>
            </a:r>
            <a:endParaRPr lang="fr-CH" sz="2000" dirty="0">
              <a:solidFill>
                <a:srgbClr val="003DA5"/>
              </a:solidFill>
            </a:endParaRPr>
          </a:p>
          <a:p>
            <a:pPr lvl="1"/>
            <a:r>
              <a:rPr lang="fr-CH" sz="2000" dirty="0"/>
              <a:t>33 160 251 $</a:t>
            </a:r>
          </a:p>
          <a:p>
            <a:pPr>
              <a:spcBef>
                <a:spcPts val="1800"/>
              </a:spcBef>
              <a:spcAft>
                <a:spcPts val="600"/>
              </a:spcAft>
            </a:pPr>
            <a:r>
              <a:rPr lang="fr-CH" sz="2000" dirty="0">
                <a:solidFill>
                  <a:srgbClr val="003DA5"/>
                </a:solidFill>
              </a:rPr>
              <a:t>Nombre de comptes </a:t>
            </a:r>
            <a:r>
              <a:rPr lang="fr-CA" sz="2000" dirty="0">
                <a:solidFill>
                  <a:srgbClr val="003DA5"/>
                </a:solidFill>
              </a:rPr>
              <a:t>(4,6 % de 8 517)</a:t>
            </a:r>
            <a:endParaRPr lang="fr-CH" sz="2000" dirty="0">
              <a:solidFill>
                <a:srgbClr val="003DA5"/>
              </a:solidFill>
            </a:endParaRPr>
          </a:p>
          <a:p>
            <a:pPr lvl="1"/>
            <a:r>
              <a:rPr lang="fr-CH" sz="2000" dirty="0"/>
              <a:t>394</a:t>
            </a:r>
          </a:p>
          <a:p>
            <a:pPr marL="191667" lvl="1" indent="0">
              <a:buNone/>
            </a:pPr>
            <a:endParaRPr lang="fr-CH" dirty="0">
              <a:solidFill>
                <a:srgbClr val="003DA5"/>
              </a:solidFill>
            </a:endParaRPr>
          </a:p>
          <a:p>
            <a:pPr marL="191667" lvl="1" indent="0">
              <a:buNone/>
            </a:pPr>
            <a:endParaRPr lang="fr-CH" dirty="0"/>
          </a:p>
          <a:p>
            <a:endParaRPr lang="fr-CA" dirty="0"/>
          </a:p>
        </p:txBody>
      </p:sp>
      <p:sp>
        <p:nvSpPr>
          <p:cNvPr id="6" name="Espace réservé du texte 5">
            <a:extLst>
              <a:ext uri="{FF2B5EF4-FFF2-40B4-BE49-F238E27FC236}">
                <a16:creationId xmlns:a16="http://schemas.microsoft.com/office/drawing/2014/main" id="{65E2E867-8120-4568-A799-83265369AF8D}"/>
              </a:ext>
            </a:extLst>
          </p:cNvPr>
          <p:cNvSpPr>
            <a:spLocks noGrp="1"/>
          </p:cNvSpPr>
          <p:nvPr>
            <p:ph type="body" sz="quarter" idx="11"/>
          </p:nvPr>
        </p:nvSpPr>
        <p:spPr/>
        <p:txBody>
          <a:bodyPr/>
          <a:lstStyle/>
          <a:p>
            <a:r>
              <a:rPr lang="fr-CA" dirty="0"/>
              <a:t>Administration</a:t>
            </a:r>
            <a:br>
              <a:rPr lang="fr-CA" dirty="0"/>
            </a:br>
            <a:r>
              <a:rPr lang="fr-CA" sz="1800" dirty="0"/>
              <a:t>Série conseiller au 31 décembre 2025, SPRM</a:t>
            </a:r>
          </a:p>
        </p:txBody>
      </p:sp>
    </p:spTree>
    <p:extLst>
      <p:ext uri="{BB962C8B-B14F-4D97-AF65-F5344CB8AC3E}">
        <p14:creationId xmlns:p14="http://schemas.microsoft.com/office/powerpoint/2010/main" val="2602215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E98D4-AF3E-2A88-6616-3A5BCF8DA14A}"/>
            </a:ext>
          </a:extLst>
        </p:cNvPr>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E5C3500B-10DB-B926-26F2-5367A2C102FE}"/>
              </a:ext>
            </a:extLst>
          </p:cNvPr>
          <p:cNvSpPr>
            <a:spLocks noGrp="1"/>
          </p:cNvSpPr>
          <p:nvPr>
            <p:ph type="body" sz="quarter" idx="11"/>
          </p:nvPr>
        </p:nvSpPr>
        <p:spPr/>
        <p:txBody>
          <a:bodyPr/>
          <a:lstStyle/>
          <a:p>
            <a:r>
              <a:rPr lang="fr-CA" dirty="0"/>
              <a:t>Varia / nouvelles / réalisations</a:t>
            </a:r>
            <a:br>
              <a:rPr lang="fr-CA" sz="2000" dirty="0"/>
            </a:br>
            <a:r>
              <a:rPr lang="fr-CA" sz="2000" dirty="0"/>
              <a:t>Février</a:t>
            </a:r>
            <a:endParaRPr lang="fr-CA" dirty="0"/>
          </a:p>
        </p:txBody>
      </p:sp>
      <p:grpSp>
        <p:nvGrpSpPr>
          <p:cNvPr id="2" name="Groupe 1">
            <a:extLst>
              <a:ext uri="{FF2B5EF4-FFF2-40B4-BE49-F238E27FC236}">
                <a16:creationId xmlns:a16="http://schemas.microsoft.com/office/drawing/2014/main" id="{6D22BD8A-A433-CFB2-FF6A-3222237D68A1}"/>
              </a:ext>
            </a:extLst>
          </p:cNvPr>
          <p:cNvGrpSpPr/>
          <p:nvPr>
            <p:custDataLst>
              <p:tags r:id="rId1"/>
            </p:custDataLst>
          </p:nvPr>
        </p:nvGrpSpPr>
        <p:grpSpPr>
          <a:xfrm>
            <a:off x="685800" y="971550"/>
            <a:ext cx="468751" cy="479505"/>
            <a:chOff x="1258355" y="3097014"/>
            <a:chExt cx="615017" cy="629125"/>
          </a:xfrm>
        </p:grpSpPr>
        <p:sp>
          <p:nvSpPr>
            <p:cNvPr id="3" name="ZoneTexte 2">
              <a:extLst>
                <a:ext uri="{FF2B5EF4-FFF2-40B4-BE49-F238E27FC236}">
                  <a16:creationId xmlns:a16="http://schemas.microsoft.com/office/drawing/2014/main" id="{FFAD5A3C-34E8-518A-4E85-19B3799E1D33}"/>
                </a:ext>
              </a:extLst>
            </p:cNvPr>
            <p:cNvSpPr txBox="1"/>
            <p:nvPr/>
          </p:nvSpPr>
          <p:spPr>
            <a:xfrm>
              <a:off x="1258355" y="3097014"/>
              <a:ext cx="614033" cy="566797"/>
            </a:xfrm>
            <a:prstGeom prst="rect">
              <a:avLst/>
            </a:prstGeom>
            <a:noFill/>
          </p:spPr>
          <p:txBody>
            <a:bodyPr wrap="square" rtlCol="0">
              <a:spAutoFit/>
            </a:bodyPr>
            <a:lstStyle/>
            <a:p>
              <a:r>
                <a:rPr lang="fr-CA" sz="2800" b="1" dirty="0">
                  <a:solidFill>
                    <a:srgbClr val="003DA5"/>
                  </a:solidFill>
                  <a:sym typeface="Wingdings"/>
                </a:rPr>
                <a:t></a:t>
              </a:r>
              <a:endParaRPr lang="fr-CA" sz="2800" b="1" dirty="0">
                <a:solidFill>
                  <a:srgbClr val="003DA5"/>
                </a:solidFill>
              </a:endParaRPr>
            </a:p>
          </p:txBody>
        </p:sp>
        <p:sp>
          <p:nvSpPr>
            <p:cNvPr id="4" name="Ellipse 3">
              <a:extLst>
                <a:ext uri="{FF2B5EF4-FFF2-40B4-BE49-F238E27FC236}">
                  <a16:creationId xmlns:a16="http://schemas.microsoft.com/office/drawing/2014/main" id="{2D583797-67CB-CD81-D259-D5F0A66BEF62}"/>
                </a:ext>
              </a:extLst>
            </p:cNvPr>
            <p:cNvSpPr/>
            <p:nvPr/>
          </p:nvSpPr>
          <p:spPr>
            <a:xfrm>
              <a:off x="1259340" y="3112108"/>
              <a:ext cx="614032" cy="614031"/>
            </a:xfrm>
            <a:prstGeom prst="ellipse">
              <a:avLst/>
            </a:prstGeom>
            <a:noFill/>
            <a:ln w="28575">
              <a:solidFill>
                <a:srgbClr val="003D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800" dirty="0">
                <a:solidFill>
                  <a:srgbClr val="3A3A3A"/>
                </a:solidFill>
              </a:endParaRPr>
            </a:p>
          </p:txBody>
        </p:sp>
      </p:grpSp>
      <p:sp>
        <p:nvSpPr>
          <p:cNvPr id="5" name="ZoneTexte 4">
            <a:extLst>
              <a:ext uri="{FF2B5EF4-FFF2-40B4-BE49-F238E27FC236}">
                <a16:creationId xmlns:a16="http://schemas.microsoft.com/office/drawing/2014/main" id="{CE807E7A-582B-6F21-7CAC-77046E988533}"/>
              </a:ext>
            </a:extLst>
          </p:cNvPr>
          <p:cNvSpPr txBox="1"/>
          <p:nvPr>
            <p:custDataLst>
              <p:tags r:id="rId2"/>
            </p:custDataLst>
          </p:nvPr>
        </p:nvSpPr>
        <p:spPr>
          <a:xfrm>
            <a:off x="1257132" y="971550"/>
            <a:ext cx="7353468" cy="4924425"/>
          </a:xfrm>
          <a:prstGeom prst="rect">
            <a:avLst/>
          </a:prstGeom>
          <a:noFill/>
        </p:spPr>
        <p:txBody>
          <a:bodyPr wrap="square" rtlCol="0">
            <a:spAutoFit/>
          </a:bodyPr>
          <a:lstStyle/>
          <a:p>
            <a:r>
              <a:rPr lang="fr-CA" b="1" dirty="0">
                <a:solidFill>
                  <a:srgbClr val="003DA5"/>
                </a:solidFill>
              </a:rPr>
              <a:t>Annonce et compte-rendu de la rencontre du 30 janvier 2026</a:t>
            </a:r>
          </a:p>
          <a:p>
            <a:endParaRPr lang="fr-CA" b="1" dirty="0">
              <a:solidFill>
                <a:srgbClr val="003DA5"/>
              </a:solidFill>
            </a:endParaRPr>
          </a:p>
          <a:p>
            <a:endParaRPr lang="fr-CA" b="1" dirty="0">
              <a:solidFill>
                <a:srgbClr val="003DA5"/>
              </a:solidFill>
            </a:endParaRPr>
          </a:p>
          <a:p>
            <a:r>
              <a:rPr lang="fr-CA" b="1" dirty="0">
                <a:solidFill>
                  <a:srgbClr val="003DA5"/>
                </a:solidFill>
              </a:rPr>
              <a:t>Lignes directrices: des choses changent et changeront</a:t>
            </a:r>
          </a:p>
          <a:p>
            <a:endParaRPr lang="fr-CA" b="1" dirty="0">
              <a:solidFill>
                <a:srgbClr val="003DA5"/>
              </a:solidFill>
            </a:endParaRPr>
          </a:p>
          <a:p>
            <a:endParaRPr lang="fr-CA" b="1" dirty="0">
              <a:solidFill>
                <a:srgbClr val="003DA5"/>
              </a:solidFill>
            </a:endParaRPr>
          </a:p>
          <a:p>
            <a:r>
              <a:rPr lang="fr-CA" b="1" dirty="0">
                <a:solidFill>
                  <a:srgbClr val="003DA5"/>
                </a:solidFill>
              </a:rPr>
              <a:t>Concours corporatif de 5 000$ (fin de 2 mars 2026) si cotisation                            à un REER, CELI ou CELIAPP (avec consentement secondaire)</a:t>
            </a:r>
          </a:p>
          <a:p>
            <a:endParaRPr lang="fr-CA" b="1" dirty="0">
              <a:solidFill>
                <a:srgbClr val="003DA5"/>
              </a:solidFill>
            </a:endParaRPr>
          </a:p>
          <a:p>
            <a:endParaRPr lang="fr-CA" b="1" dirty="0">
              <a:solidFill>
                <a:srgbClr val="003DA5"/>
              </a:solidFill>
            </a:endParaRPr>
          </a:p>
          <a:p>
            <a:r>
              <a:rPr lang="fr-CA" b="1" dirty="0">
                <a:solidFill>
                  <a:srgbClr val="003DA5"/>
                </a:solidFill>
              </a:rPr>
              <a:t>Série webinaire, 18 février 12h00 sur le pouvoir des bonnes habitudes: pourquoi et comment maximiser vos cotisations (avec inscription aux communications électroniques ou sur ia.ca/collectif-education/webinaires) </a:t>
            </a:r>
          </a:p>
          <a:p>
            <a:endParaRPr lang="fr-CA" b="1" dirty="0">
              <a:solidFill>
                <a:srgbClr val="003DA5"/>
              </a:solidFill>
            </a:endParaRPr>
          </a:p>
          <a:p>
            <a:endParaRPr lang="fr-CA" b="1" dirty="0">
              <a:solidFill>
                <a:srgbClr val="003DA5"/>
              </a:solidFill>
            </a:endParaRPr>
          </a:p>
          <a:p>
            <a:endParaRPr lang="fr-CA" b="1" dirty="0">
              <a:solidFill>
                <a:srgbClr val="003DA5"/>
              </a:solidFill>
            </a:endParaRPr>
          </a:p>
          <a:p>
            <a:endParaRPr lang="fr-CA" sz="800" b="1" dirty="0">
              <a:solidFill>
                <a:srgbClr val="003DA5"/>
              </a:solidFill>
            </a:endParaRPr>
          </a:p>
          <a:p>
            <a:endParaRPr lang="fr-CA" b="1" dirty="0">
              <a:solidFill>
                <a:srgbClr val="003DA5"/>
              </a:solidFill>
            </a:endParaRPr>
          </a:p>
        </p:txBody>
      </p:sp>
      <p:grpSp>
        <p:nvGrpSpPr>
          <p:cNvPr id="6" name="Groupe 5">
            <a:extLst>
              <a:ext uri="{FF2B5EF4-FFF2-40B4-BE49-F238E27FC236}">
                <a16:creationId xmlns:a16="http://schemas.microsoft.com/office/drawing/2014/main" id="{A8A49DA3-F835-8EEF-7CBD-DA6DE8A8E960}"/>
              </a:ext>
            </a:extLst>
          </p:cNvPr>
          <p:cNvGrpSpPr/>
          <p:nvPr>
            <p:custDataLst>
              <p:tags r:id="rId3"/>
            </p:custDataLst>
          </p:nvPr>
        </p:nvGrpSpPr>
        <p:grpSpPr>
          <a:xfrm>
            <a:off x="675336" y="1722990"/>
            <a:ext cx="468751" cy="479505"/>
            <a:chOff x="1258355" y="3097014"/>
            <a:chExt cx="615017" cy="629125"/>
          </a:xfrm>
        </p:grpSpPr>
        <p:sp>
          <p:nvSpPr>
            <p:cNvPr id="7" name="ZoneTexte 6">
              <a:extLst>
                <a:ext uri="{FF2B5EF4-FFF2-40B4-BE49-F238E27FC236}">
                  <a16:creationId xmlns:a16="http://schemas.microsoft.com/office/drawing/2014/main" id="{ECA0781B-A8D9-8DA8-2DB1-CB2AA0E2DE95}"/>
                </a:ext>
              </a:extLst>
            </p:cNvPr>
            <p:cNvSpPr txBox="1"/>
            <p:nvPr/>
          </p:nvSpPr>
          <p:spPr>
            <a:xfrm>
              <a:off x="1258355" y="3097014"/>
              <a:ext cx="614033" cy="566797"/>
            </a:xfrm>
            <a:prstGeom prst="rect">
              <a:avLst/>
            </a:prstGeom>
            <a:noFill/>
          </p:spPr>
          <p:txBody>
            <a:bodyPr wrap="square" rtlCol="0">
              <a:spAutoFit/>
            </a:bodyPr>
            <a:lstStyle/>
            <a:p>
              <a:r>
                <a:rPr lang="fr-CA" sz="2800" b="1" dirty="0">
                  <a:solidFill>
                    <a:srgbClr val="003DA5"/>
                  </a:solidFill>
                  <a:sym typeface="Wingdings"/>
                </a:rPr>
                <a:t></a:t>
              </a:r>
              <a:endParaRPr lang="fr-CA" sz="2800" b="1" dirty="0">
                <a:solidFill>
                  <a:srgbClr val="003DA5"/>
                </a:solidFill>
              </a:endParaRPr>
            </a:p>
          </p:txBody>
        </p:sp>
        <p:sp>
          <p:nvSpPr>
            <p:cNvPr id="8" name="Ellipse 7">
              <a:extLst>
                <a:ext uri="{FF2B5EF4-FFF2-40B4-BE49-F238E27FC236}">
                  <a16:creationId xmlns:a16="http://schemas.microsoft.com/office/drawing/2014/main" id="{0DB2703D-0D22-8758-EEDD-857FAE88677C}"/>
                </a:ext>
              </a:extLst>
            </p:cNvPr>
            <p:cNvSpPr/>
            <p:nvPr/>
          </p:nvSpPr>
          <p:spPr>
            <a:xfrm>
              <a:off x="1259340" y="3112108"/>
              <a:ext cx="614032" cy="614031"/>
            </a:xfrm>
            <a:prstGeom prst="ellipse">
              <a:avLst/>
            </a:prstGeom>
            <a:noFill/>
            <a:ln w="28575">
              <a:solidFill>
                <a:srgbClr val="003D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800" dirty="0">
                <a:solidFill>
                  <a:srgbClr val="3A3A3A"/>
                </a:solidFill>
              </a:endParaRPr>
            </a:p>
          </p:txBody>
        </p:sp>
      </p:grpSp>
      <p:grpSp>
        <p:nvGrpSpPr>
          <p:cNvPr id="9" name="Groupe 8">
            <a:extLst>
              <a:ext uri="{FF2B5EF4-FFF2-40B4-BE49-F238E27FC236}">
                <a16:creationId xmlns:a16="http://schemas.microsoft.com/office/drawing/2014/main" id="{9529C091-3D65-77BD-4F5D-C209ECBFD922}"/>
              </a:ext>
            </a:extLst>
          </p:cNvPr>
          <p:cNvGrpSpPr/>
          <p:nvPr>
            <p:custDataLst>
              <p:tags r:id="rId4"/>
            </p:custDataLst>
          </p:nvPr>
        </p:nvGrpSpPr>
        <p:grpSpPr>
          <a:xfrm>
            <a:off x="685800" y="2571386"/>
            <a:ext cx="468751" cy="479505"/>
            <a:chOff x="1258355" y="3097014"/>
            <a:chExt cx="615017" cy="629125"/>
          </a:xfrm>
        </p:grpSpPr>
        <p:sp>
          <p:nvSpPr>
            <p:cNvPr id="10" name="ZoneTexte 9">
              <a:extLst>
                <a:ext uri="{FF2B5EF4-FFF2-40B4-BE49-F238E27FC236}">
                  <a16:creationId xmlns:a16="http://schemas.microsoft.com/office/drawing/2014/main" id="{0A90C89D-906F-DEF6-BEE7-F01360FEBF8D}"/>
                </a:ext>
              </a:extLst>
            </p:cNvPr>
            <p:cNvSpPr txBox="1"/>
            <p:nvPr/>
          </p:nvSpPr>
          <p:spPr>
            <a:xfrm>
              <a:off x="1258355" y="3097014"/>
              <a:ext cx="614033" cy="566797"/>
            </a:xfrm>
            <a:prstGeom prst="rect">
              <a:avLst/>
            </a:prstGeom>
            <a:noFill/>
          </p:spPr>
          <p:txBody>
            <a:bodyPr wrap="square" rtlCol="0">
              <a:spAutoFit/>
            </a:bodyPr>
            <a:lstStyle/>
            <a:p>
              <a:r>
                <a:rPr lang="fr-CA" sz="2800" b="1" dirty="0">
                  <a:solidFill>
                    <a:srgbClr val="003DA5"/>
                  </a:solidFill>
                  <a:sym typeface="Wingdings"/>
                </a:rPr>
                <a:t></a:t>
              </a:r>
              <a:endParaRPr lang="fr-CA" sz="2800" b="1" dirty="0">
                <a:solidFill>
                  <a:srgbClr val="003DA5"/>
                </a:solidFill>
              </a:endParaRPr>
            </a:p>
          </p:txBody>
        </p:sp>
        <p:sp>
          <p:nvSpPr>
            <p:cNvPr id="12" name="Ellipse 11">
              <a:extLst>
                <a:ext uri="{FF2B5EF4-FFF2-40B4-BE49-F238E27FC236}">
                  <a16:creationId xmlns:a16="http://schemas.microsoft.com/office/drawing/2014/main" id="{0FF63477-BA46-B5EA-8E47-39B9BCECC7DD}"/>
                </a:ext>
              </a:extLst>
            </p:cNvPr>
            <p:cNvSpPr/>
            <p:nvPr/>
          </p:nvSpPr>
          <p:spPr>
            <a:xfrm>
              <a:off x="1259340" y="3112108"/>
              <a:ext cx="614032" cy="614031"/>
            </a:xfrm>
            <a:prstGeom prst="ellipse">
              <a:avLst/>
            </a:prstGeom>
            <a:noFill/>
            <a:ln w="28575">
              <a:solidFill>
                <a:srgbClr val="003D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800" dirty="0">
                <a:solidFill>
                  <a:srgbClr val="3A3A3A"/>
                </a:solidFill>
              </a:endParaRPr>
            </a:p>
          </p:txBody>
        </p:sp>
      </p:grpSp>
      <p:grpSp>
        <p:nvGrpSpPr>
          <p:cNvPr id="13" name="Groupe 12">
            <a:extLst>
              <a:ext uri="{FF2B5EF4-FFF2-40B4-BE49-F238E27FC236}">
                <a16:creationId xmlns:a16="http://schemas.microsoft.com/office/drawing/2014/main" id="{A6B1A94C-FBDE-473E-DC24-304050C0C20E}"/>
              </a:ext>
            </a:extLst>
          </p:cNvPr>
          <p:cNvGrpSpPr/>
          <p:nvPr>
            <p:custDataLst>
              <p:tags r:id="rId5"/>
            </p:custDataLst>
          </p:nvPr>
        </p:nvGrpSpPr>
        <p:grpSpPr>
          <a:xfrm>
            <a:off x="674586" y="3724544"/>
            <a:ext cx="468751" cy="479505"/>
            <a:chOff x="1258355" y="3097014"/>
            <a:chExt cx="615017" cy="629125"/>
          </a:xfrm>
        </p:grpSpPr>
        <p:sp>
          <p:nvSpPr>
            <p:cNvPr id="14" name="ZoneTexte 13">
              <a:extLst>
                <a:ext uri="{FF2B5EF4-FFF2-40B4-BE49-F238E27FC236}">
                  <a16:creationId xmlns:a16="http://schemas.microsoft.com/office/drawing/2014/main" id="{D697CE31-A4F0-35CE-C91B-147789B41645}"/>
                </a:ext>
              </a:extLst>
            </p:cNvPr>
            <p:cNvSpPr txBox="1"/>
            <p:nvPr/>
          </p:nvSpPr>
          <p:spPr>
            <a:xfrm>
              <a:off x="1258355" y="3097014"/>
              <a:ext cx="614033" cy="566797"/>
            </a:xfrm>
            <a:prstGeom prst="rect">
              <a:avLst/>
            </a:prstGeom>
            <a:noFill/>
          </p:spPr>
          <p:txBody>
            <a:bodyPr wrap="square" rtlCol="0">
              <a:spAutoFit/>
            </a:bodyPr>
            <a:lstStyle/>
            <a:p>
              <a:r>
                <a:rPr lang="fr-CA" sz="2800" b="1" dirty="0">
                  <a:solidFill>
                    <a:srgbClr val="003DA5"/>
                  </a:solidFill>
                  <a:sym typeface="Wingdings"/>
                </a:rPr>
                <a:t></a:t>
              </a:r>
              <a:endParaRPr lang="fr-CA" sz="2800" b="1" dirty="0">
                <a:solidFill>
                  <a:srgbClr val="003DA5"/>
                </a:solidFill>
              </a:endParaRPr>
            </a:p>
          </p:txBody>
        </p:sp>
        <p:sp>
          <p:nvSpPr>
            <p:cNvPr id="15" name="Ellipse 14">
              <a:extLst>
                <a:ext uri="{FF2B5EF4-FFF2-40B4-BE49-F238E27FC236}">
                  <a16:creationId xmlns:a16="http://schemas.microsoft.com/office/drawing/2014/main" id="{627F9684-89D0-BFD1-663B-2472843574AA}"/>
                </a:ext>
              </a:extLst>
            </p:cNvPr>
            <p:cNvSpPr/>
            <p:nvPr/>
          </p:nvSpPr>
          <p:spPr>
            <a:xfrm>
              <a:off x="1259340" y="3112108"/>
              <a:ext cx="614032" cy="614031"/>
            </a:xfrm>
            <a:prstGeom prst="ellipse">
              <a:avLst/>
            </a:prstGeom>
            <a:noFill/>
            <a:ln w="28575">
              <a:solidFill>
                <a:srgbClr val="003D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800" dirty="0">
                <a:solidFill>
                  <a:srgbClr val="3A3A3A"/>
                </a:solidFill>
              </a:endParaRPr>
            </a:p>
          </p:txBody>
        </p:sp>
      </p:grpSp>
    </p:spTree>
    <p:extLst>
      <p:ext uri="{BB962C8B-B14F-4D97-AF65-F5344CB8AC3E}">
        <p14:creationId xmlns:p14="http://schemas.microsoft.com/office/powerpoint/2010/main" val="6889907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A650C8F5DEA7E449EE4E99A92AB489C" ma:contentTypeVersion="15" ma:contentTypeDescription="Crée un document." ma:contentTypeScope="" ma:versionID="2398b0d3d6fdc9af5dd041107dad6798">
  <xsd:schema xmlns:xsd="http://www.w3.org/2001/XMLSchema" xmlns:xs="http://www.w3.org/2001/XMLSchema" xmlns:p="http://schemas.microsoft.com/office/2006/metadata/properties" xmlns:ns2="1fd36ebc-d621-4756-b0ba-f76e8d73ec75" xmlns:ns3="b9205708-8a2e-4a1b-b41a-df7e448b23ec" targetNamespace="http://schemas.microsoft.com/office/2006/metadata/properties" ma:root="true" ma:fieldsID="2e5cca4c3942a46cde80ac790a64a7b3" ns2:_="" ns3:_="">
    <xsd:import namespace="1fd36ebc-d621-4756-b0ba-f76e8d73ec75"/>
    <xsd:import namespace="b9205708-8a2e-4a1b-b41a-df7e448b23ec"/>
    <xsd:element name="properties">
      <xsd:complexType>
        <xsd:sequence>
          <xsd:element name="documentManagement">
            <xsd:complexType>
              <xsd:all>
                <xsd:element ref="ns2:Confidentialit_x00e9_" minOccurs="0"/>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d36ebc-d621-4756-b0ba-f76e8d73ec75" elementFormDefault="qualified">
    <xsd:import namespace="http://schemas.microsoft.com/office/2006/documentManagement/types"/>
    <xsd:import namespace="http://schemas.microsoft.com/office/infopath/2007/PartnerControls"/>
    <xsd:element name="Confidentialit_x00e9_" ma:index="8" nillable="true" ma:displayName="Confidentialité" ma:format="Dropdown" ma:internalName="Confidentialit_x00e9_">
      <xsd:simpleType>
        <xsd:restriction base="dms:Choice">
          <xsd:enumeration value="Confidentiel"/>
          <xsd:enumeration value="Choix 2"/>
          <xsd:enumeration value="Choix 3"/>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Balises d’images" ma:readOnly="false" ma:fieldId="{5cf76f15-5ced-4ddc-b409-7134ff3c332f}" ma:taxonomyMulti="true" ma:sspId="49c3984d-6c88-459e-875d-1e42fc537581"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descrip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205708-8a2e-4a1b-b41a-df7e448b23ec"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8e0b4e77-74f1-4524-b4a6-20d0383ed7e9}" ma:internalName="TaxCatchAll" ma:showField="CatchAllData" ma:web="b9205708-8a2e-4a1b-b41a-df7e448b23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9205708-8a2e-4a1b-b41a-df7e448b23ec" xsi:nil="true"/>
    <lcf76f155ced4ddcb4097134ff3c332f xmlns="1fd36ebc-d621-4756-b0ba-f76e8d73ec75">
      <Terms xmlns="http://schemas.microsoft.com/office/infopath/2007/PartnerControls"/>
    </lcf76f155ced4ddcb4097134ff3c332f>
    <Confidentialit_x00e9_ xmlns="1fd36ebc-d621-4756-b0ba-f76e8d73ec75" xsi:nil="true"/>
  </documentManagement>
</p:properties>
</file>

<file path=customXml/itemProps1.xml><?xml version="1.0" encoding="utf-8"?>
<ds:datastoreItem xmlns:ds="http://schemas.openxmlformats.org/officeDocument/2006/customXml" ds:itemID="{A4610E93-2159-44C4-80EE-F21D2BC852AF}">
  <ds:schemaRefs>
    <ds:schemaRef ds:uri="http://schemas.microsoft.com/sharepoint/v3/contenttype/forms"/>
  </ds:schemaRefs>
</ds:datastoreItem>
</file>

<file path=customXml/itemProps2.xml><?xml version="1.0" encoding="utf-8"?>
<ds:datastoreItem xmlns:ds="http://schemas.openxmlformats.org/officeDocument/2006/customXml" ds:itemID="{4D190103-619F-4485-AFA9-A0A483DA8C7D}">
  <ds:schemaRefs>
    <ds:schemaRef ds:uri="1fd36ebc-d621-4756-b0ba-f76e8d73ec75"/>
    <ds:schemaRef ds:uri="b9205708-8a2e-4a1b-b41a-df7e448b23e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D7C44DB-E269-4BB0-AC68-4093FD90F1BA}">
  <ds:schemaRefs>
    <ds:schemaRef ds:uri="b9205708-8a2e-4a1b-b41a-df7e448b23ec"/>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1fd36ebc-d621-4756-b0ba-f76e8d73ec7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29081</TotalTime>
  <Words>1578</Words>
  <Application>Microsoft Office PowerPoint</Application>
  <PresentationFormat>Affichage à l'écran (16:9)</PresentationFormat>
  <Paragraphs>263</Paragraphs>
  <Slides>27</Slides>
  <Notes>26</Notes>
  <HiddenSlides>0</HiddenSlides>
  <MMClips>0</MMClips>
  <ScaleCrop>false</ScaleCrop>
  <HeadingPairs>
    <vt:vector size="10" baseType="variant">
      <vt:variant>
        <vt:lpstr>Polices utilisées</vt:lpstr>
      </vt:variant>
      <vt:variant>
        <vt:i4>12</vt:i4>
      </vt:variant>
      <vt:variant>
        <vt:lpstr>Thème</vt:lpstr>
      </vt:variant>
      <vt:variant>
        <vt:i4>1</vt:i4>
      </vt:variant>
      <vt:variant>
        <vt:lpstr>Liens</vt:lpstr>
      </vt:variant>
      <vt:variant>
        <vt:i4>1</vt:i4>
      </vt:variant>
      <vt:variant>
        <vt:lpstr>Serveurs OLE incorporés</vt:lpstr>
      </vt:variant>
      <vt:variant>
        <vt:i4>1</vt:i4>
      </vt:variant>
      <vt:variant>
        <vt:lpstr>Titres des diapositives</vt:lpstr>
      </vt:variant>
      <vt:variant>
        <vt:i4>27</vt:i4>
      </vt:variant>
    </vt:vector>
  </HeadingPairs>
  <TitlesOfParts>
    <vt:vector size="42" baseType="lpstr">
      <vt:lpstr>.PingFang SC Regular</vt:lpstr>
      <vt:lpstr>Arial</vt:lpstr>
      <vt:lpstr>ArialMT</vt:lpstr>
      <vt:lpstr>Calibri</vt:lpstr>
      <vt:lpstr>Century Gothic</vt:lpstr>
      <vt:lpstr>Courier New</vt:lpstr>
      <vt:lpstr>DM Sans</vt:lpstr>
      <vt:lpstr>DM Sans Light</vt:lpstr>
      <vt:lpstr>Open Sans</vt:lpstr>
      <vt:lpstr>Segoe UI Web (West European)</vt:lpstr>
      <vt:lpstr>Symbol</vt:lpstr>
      <vt:lpstr>Wingdings</vt:lpstr>
      <vt:lpstr>Office Theme</vt:lpstr>
      <vt:lpstr>https://indall.sharepoint.com/sites/SALESANDSERVICE-GBRS/Epargne_et_Retraite_Collective_Placements/01.%20Presentations/1.%20Presentation%20Tool/Presentation_tool.xlsm!French_graph!%5bPresentation_tool.xlsm%5dFrench_graph%20Graphique%205</vt:lpstr>
      <vt:lpstr>Worksheet</vt:lpstr>
      <vt:lpstr>Régimes d’investissement offerts aux Métallos  Revue d’administration et de performance des fonds Métallos au 31 décembre 2025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Gabarit PPT - SAEC</dc:title>
  <dc:creator>Harrison, Steve</dc:creator>
  <cp:lastModifiedBy>Arsenault, Benoît</cp:lastModifiedBy>
  <cp:revision>669</cp:revision>
  <cp:lastPrinted>2022-09-09T12:42:05Z</cp:lastPrinted>
  <dcterms:created xsi:type="dcterms:W3CDTF">2006-08-16T00:00:00Z</dcterms:created>
  <dcterms:modified xsi:type="dcterms:W3CDTF">2026-02-09T14:56:03Z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0x0101004A650C8F5DEA7E449EE4E99A92AB489C</vt:lpwstr>
  </property>
  <property fmtid="{D5CDD505-2E9C-101B-9397-08002B2CF9AE}" pid="3" name="IA_BroadcastingSites">
    <vt:lpwstr>1;#Portail sectoriel|a29858ac-20a4-4afb-af59-153ed686e6da</vt:lpwstr>
  </property>
  <property fmtid="{D5CDD505-2E9C-101B-9397-08002B2CF9AE}" pid="4" name="_dlc_DocIdItemGuid">
    <vt:lpwstr>0810c19f-9782-4ead-ad35-a36cfb8fe3da</vt:lpwstr>
  </property>
  <property fmtid="{D5CDD505-2E9C-101B-9397-08002B2CF9AE}" pid="5" name="TaxKeyword">
    <vt:lpwstr/>
  </property>
  <property fmtid="{D5CDD505-2E9C-101B-9397-08002B2CF9AE}" pid="6" name="IA_Classification">
    <vt:lpwstr>167;#G40-50-000 Image de l'entreprise|455f29fc-6e18-4f96-b5d2-393736cfe07d</vt:lpwstr>
  </property>
  <property fmtid="{D5CDD505-2E9C-101B-9397-08002B2CF9AE}" pid="7" name="IE_ERC_DocCenter_Folder">
    <vt:lpwstr/>
  </property>
  <property fmtid="{D5CDD505-2E9C-101B-9397-08002B2CF9AE}" pid="8" name="IA_DocStatus">
    <vt:lpwstr/>
  </property>
  <property fmtid="{D5CDD505-2E9C-101B-9397-08002B2CF9AE}" pid="9" name="IE_ERC_SectorialClassification">
    <vt:lpwstr/>
  </property>
  <property fmtid="{D5CDD505-2E9C-101B-9397-08002B2CF9AE}" pid="10" name="IA_DocOwner">
    <vt:lpwstr/>
  </property>
  <property fmtid="{D5CDD505-2E9C-101B-9397-08002B2CF9AE}" pid="11" name="Sujet principal ERC">
    <vt:lpwstr/>
  </property>
  <property fmtid="{D5CDD505-2E9C-101B-9397-08002B2CF9AE}" pid="12" name="IA_AccessType">
    <vt:lpwstr/>
  </property>
  <property fmtid="{D5CDD505-2E9C-101B-9397-08002B2CF9AE}" pid="13" name="IE_ERC_SujetERC">
    <vt:lpwstr/>
  </property>
  <property fmtid="{D5CDD505-2E9C-101B-9397-08002B2CF9AE}" pid="14" name="IE_ERC_PortalSubject">
    <vt:lpwstr>168;#Image|c2fee362-510c-422f-bfb2-76f888ea5feb</vt:lpwstr>
  </property>
  <property fmtid="{D5CDD505-2E9C-101B-9397-08002B2CF9AE}" pid="15" name="IA_DocType">
    <vt:lpwstr>11;#Modèle|d6f6a710-3427-4177-99eb-0c443a446c74</vt:lpwstr>
  </property>
  <property fmtid="{D5CDD505-2E9C-101B-9397-08002B2CF9AE}" pid="16" name="MediaServiceImageTags">
    <vt:lpwstr/>
  </property>
</Properties>
</file>